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AEAE"/>
    <a:srgbClr val="DCC4B4"/>
    <a:srgbClr val="737373"/>
    <a:srgbClr val="907F6B"/>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p:cViewPr varScale="1">
        <p:scale>
          <a:sx n="81" d="100"/>
          <a:sy n="81" d="100"/>
        </p:scale>
        <p:origin x="739"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7022" y="183337"/>
            <a:ext cx="2138045" cy="57404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200" b="0" i="0">
                <a:solidFill>
                  <a:srgbClr val="2020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defRPr sz="1200" b="0" i="0">
                <a:solidFill>
                  <a:srgbClr val="23282A"/>
                </a:solidFill>
                <a:latin typeface="Arial"/>
                <a:cs typeface="Arial"/>
              </a:defRPr>
            </a:lvl1pPr>
          </a:lstStyle>
          <a:p>
            <a:pPr marL="42545">
              <a:lnSpc>
                <a:spcPct val="100000"/>
              </a:lnSpc>
              <a:spcBef>
                <a:spcPts val="5"/>
              </a:spcBef>
            </a:pPr>
            <a:fld id="{81D60167-4931-47E6-BA6A-407CBD079E47}" type="slidenum">
              <a:rPr sz="1300" spc="-25" dirty="0"/>
              <a:t>‹Nº›</a:t>
            </a:fld>
            <a:endParaRPr sz="13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2020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defRPr sz="1200" b="0" i="0">
                <a:solidFill>
                  <a:srgbClr val="23282A"/>
                </a:solidFill>
                <a:latin typeface="Arial"/>
                <a:cs typeface="Arial"/>
              </a:defRPr>
            </a:lvl1pPr>
          </a:lstStyle>
          <a:p>
            <a:pPr marL="42545">
              <a:lnSpc>
                <a:spcPct val="100000"/>
              </a:lnSpc>
              <a:spcBef>
                <a:spcPts val="5"/>
              </a:spcBef>
            </a:pPr>
            <a:fld id="{81D60167-4931-47E6-BA6A-407CBD079E47}" type="slidenum">
              <a:rPr sz="1300" spc="-25" dirty="0"/>
              <a:t>‹Nº›</a:t>
            </a:fld>
            <a:endParaRPr sz="13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17" name="bg object 17"/>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7" name="Holder 7"/>
          <p:cNvSpPr>
            <a:spLocks noGrp="1"/>
          </p:cNvSpPr>
          <p:nvPr>
            <p:ph type="sldNum" sz="quarter" idx="7"/>
          </p:nvPr>
        </p:nvSpPr>
        <p:spPr/>
        <p:txBody>
          <a:bodyPr lIns="0" tIns="0" rIns="0" bIns="0"/>
          <a:lstStyle>
            <a:lvl1pPr>
              <a:defRPr sz="1200" b="0" i="0">
                <a:solidFill>
                  <a:srgbClr val="23282A"/>
                </a:solidFill>
                <a:latin typeface="Arial"/>
                <a:cs typeface="Arial"/>
              </a:defRPr>
            </a:lvl1pPr>
          </a:lstStyle>
          <a:p>
            <a:pPr marL="42545">
              <a:lnSpc>
                <a:spcPct val="100000"/>
              </a:lnSpc>
              <a:spcBef>
                <a:spcPts val="5"/>
              </a:spcBef>
            </a:pPr>
            <a:fld id="{81D60167-4931-47E6-BA6A-407CBD079E47}" type="slidenum">
              <a:rPr sz="1300" spc="-25" dirty="0"/>
              <a:t>‹Nº›</a:t>
            </a:fld>
            <a:endParaRPr sz="13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5" name="Holder 5"/>
          <p:cNvSpPr>
            <a:spLocks noGrp="1"/>
          </p:cNvSpPr>
          <p:nvPr>
            <p:ph type="sldNum" sz="quarter" idx="7"/>
          </p:nvPr>
        </p:nvSpPr>
        <p:spPr/>
        <p:txBody>
          <a:bodyPr lIns="0" tIns="0" rIns="0" bIns="0"/>
          <a:lstStyle>
            <a:lvl1pPr>
              <a:defRPr sz="1200" b="0" i="0">
                <a:solidFill>
                  <a:srgbClr val="23282A"/>
                </a:solidFill>
                <a:latin typeface="Arial"/>
                <a:cs typeface="Arial"/>
              </a:defRPr>
            </a:lvl1pPr>
          </a:lstStyle>
          <a:p>
            <a:pPr marL="42545">
              <a:lnSpc>
                <a:spcPct val="100000"/>
              </a:lnSpc>
              <a:spcBef>
                <a:spcPts val="5"/>
              </a:spcBef>
            </a:pPr>
            <a:fld id="{81D60167-4931-47E6-BA6A-407CBD079E47}" type="slidenum">
              <a:rPr sz="1300" spc="-25" dirty="0"/>
              <a:t>‹Nº›</a:t>
            </a:fld>
            <a:endParaRPr sz="13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5D2D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4" name="Holder 4"/>
          <p:cNvSpPr>
            <a:spLocks noGrp="1"/>
          </p:cNvSpPr>
          <p:nvPr>
            <p:ph type="sldNum" sz="quarter" idx="7"/>
          </p:nvPr>
        </p:nvSpPr>
        <p:spPr/>
        <p:txBody>
          <a:bodyPr lIns="0" tIns="0" rIns="0" bIns="0"/>
          <a:lstStyle>
            <a:lvl1pPr>
              <a:defRPr sz="1200" b="0" i="0">
                <a:solidFill>
                  <a:srgbClr val="23282A"/>
                </a:solidFill>
                <a:latin typeface="Arial"/>
                <a:cs typeface="Arial"/>
              </a:defRPr>
            </a:lvl1pPr>
          </a:lstStyle>
          <a:p>
            <a:pPr marL="42545">
              <a:lnSpc>
                <a:spcPct val="100000"/>
              </a:lnSpc>
              <a:spcBef>
                <a:spcPts val="5"/>
              </a:spcBef>
            </a:pPr>
            <a:fld id="{81D60167-4931-47E6-BA6A-407CBD079E47}" type="slidenum">
              <a:rPr sz="1300" spc="-25" dirty="0"/>
              <a:t>‹Nº›</a:t>
            </a:fld>
            <a:endParaRPr sz="13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9523" y="58188"/>
            <a:ext cx="11532953" cy="87884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462314" y="1428153"/>
            <a:ext cx="11012170" cy="4556760"/>
          </a:xfrm>
          <a:prstGeom prst="rect">
            <a:avLst/>
          </a:prstGeom>
        </p:spPr>
        <p:txBody>
          <a:bodyPr wrap="square" lIns="0" tIns="0" rIns="0" bIns="0">
            <a:spAutoFit/>
          </a:bodyPr>
          <a:lstStyle>
            <a:lvl1pPr>
              <a:defRPr sz="2200" b="0" i="0">
                <a:solidFill>
                  <a:srgbClr val="20202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a:xfrm>
            <a:off x="11630572" y="6502729"/>
            <a:ext cx="282091" cy="215233"/>
          </a:xfrm>
          <a:prstGeom prst="rect">
            <a:avLst/>
          </a:prstGeom>
        </p:spPr>
        <p:txBody>
          <a:bodyPr wrap="square" lIns="0" tIns="0" rIns="0" bIns="0">
            <a:spAutoFit/>
          </a:bodyPr>
          <a:lstStyle>
            <a:lvl1pPr>
              <a:defRPr sz="1200" b="0" i="0">
                <a:solidFill>
                  <a:srgbClr val="23282A"/>
                </a:solidFill>
                <a:latin typeface="Arial"/>
                <a:cs typeface="Arial"/>
              </a:defRPr>
            </a:lvl1pPr>
          </a:lstStyle>
          <a:p>
            <a:pPr marL="42545">
              <a:lnSpc>
                <a:spcPct val="100000"/>
              </a:lnSpc>
              <a:spcBef>
                <a:spcPts val="5"/>
              </a:spcBef>
            </a:pPr>
            <a:fld id="{81D60167-4931-47E6-BA6A-407CBD079E47}" type="slidenum">
              <a:rPr sz="1300" spc="-25" dirty="0"/>
              <a:t>‹Nº›</a:t>
            </a:fld>
            <a:endParaRPr sz="13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jpg"/><Relationship Id="rId3" Type="http://schemas.openxmlformats.org/officeDocument/2006/relationships/image" Target="../media/image29.png"/><Relationship Id="rId21" Type="http://schemas.openxmlformats.org/officeDocument/2006/relationships/image" Target="../media/image47.png"/><Relationship Id="rId34" Type="http://schemas.openxmlformats.org/officeDocument/2006/relationships/image" Target="../media/image60.jpg"/><Relationship Id="rId7" Type="http://schemas.openxmlformats.org/officeDocument/2006/relationships/image" Target="../media/image33.png"/><Relationship Id="rId12" Type="http://schemas.openxmlformats.org/officeDocument/2006/relationships/image" Target="../media/image38.jpg"/><Relationship Id="rId17" Type="http://schemas.openxmlformats.org/officeDocument/2006/relationships/image" Target="../media/image43.png"/><Relationship Id="rId25" Type="http://schemas.openxmlformats.org/officeDocument/2006/relationships/image" Target="../media/image51.jpg"/><Relationship Id="rId33" Type="http://schemas.openxmlformats.org/officeDocument/2006/relationships/image" Target="../media/image59.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jpg"/><Relationship Id="rId29"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jpg"/><Relationship Id="rId24" Type="http://schemas.openxmlformats.org/officeDocument/2006/relationships/image" Target="../media/image50.png"/><Relationship Id="rId32" Type="http://schemas.openxmlformats.org/officeDocument/2006/relationships/image" Target="../media/image58.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jpg"/><Relationship Id="rId19" Type="http://schemas.openxmlformats.org/officeDocument/2006/relationships/image" Target="../media/image45.jpg"/><Relationship Id="rId31" Type="http://schemas.openxmlformats.org/officeDocument/2006/relationships/image" Target="../media/image57.jpg"/><Relationship Id="rId4" Type="http://schemas.openxmlformats.org/officeDocument/2006/relationships/image" Target="../media/image30.png"/><Relationship Id="rId9" Type="http://schemas.openxmlformats.org/officeDocument/2006/relationships/image" Target="../media/image35.jpg"/><Relationship Id="rId14" Type="http://schemas.openxmlformats.org/officeDocument/2006/relationships/image" Target="../media/image40.jpg"/><Relationship Id="rId22" Type="http://schemas.openxmlformats.org/officeDocument/2006/relationships/image" Target="../media/image48.jpg"/><Relationship Id="rId27" Type="http://schemas.openxmlformats.org/officeDocument/2006/relationships/image" Target="../media/image53.jpg"/><Relationship Id="rId30" Type="http://schemas.openxmlformats.org/officeDocument/2006/relationships/image" Target="../media/image56.png"/><Relationship Id="rId8"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4.xml"/><Relationship Id="rId5" Type="http://schemas.openxmlformats.org/officeDocument/2006/relationships/image" Target="../media/image97.jpg"/><Relationship Id="rId4" Type="http://schemas.openxmlformats.org/officeDocument/2006/relationships/image" Target="../media/image96.jp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 Id="rId5" Type="http://schemas.openxmlformats.org/officeDocument/2006/relationships/image" Target="../media/image107.jpg"/><Relationship Id="rId4" Type="http://schemas.openxmlformats.org/officeDocument/2006/relationships/image" Target="../media/image106.jpg"/></Relationships>
</file>

<file path=ppt/slides/_rels/slide3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5.xml"/><Relationship Id="rId5" Type="http://schemas.openxmlformats.org/officeDocument/2006/relationships/image" Target="../media/image111.jp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freepik.com/free-vector/thank-you-word-doodle-typography-lettering_16352336.htm#query%3Dthank%20you%26position%3D0%26from_view%3Dkeywor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8.png"/><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27.png"/><Relationship Id="rId2" Type="http://schemas.openxmlformats.org/officeDocument/2006/relationships/hyperlink" Target="mailto:sguastello@planetree.org" TargetMode="Externa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9.jpg"/><Relationship Id="rId5" Type="http://schemas.openxmlformats.org/officeDocument/2006/relationships/image" Target="../media/image124.png"/><Relationship Id="rId15" Type="http://schemas.openxmlformats.org/officeDocument/2006/relationships/image" Target="../media/image128.png"/><Relationship Id="rId10" Type="http://schemas.openxmlformats.org/officeDocument/2006/relationships/image" Target="../media/image8.jpg"/><Relationship Id="rId4" Type="http://schemas.openxmlformats.org/officeDocument/2006/relationships/image" Target="../media/image123.png"/><Relationship Id="rId9" Type="http://schemas.openxmlformats.org/officeDocument/2006/relationships/image" Target="../media/image7.jpg"/><Relationship Id="rId1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156" y="1530578"/>
            <a:ext cx="5030470" cy="2343150"/>
          </a:xfrm>
          <a:prstGeom prst="rect">
            <a:avLst/>
          </a:prstGeom>
        </p:spPr>
        <p:txBody>
          <a:bodyPr vert="horz" wrap="square" lIns="0" tIns="13335" rIns="0" bIns="0" rtlCol="0">
            <a:spAutoFit/>
          </a:bodyPr>
          <a:lstStyle/>
          <a:p>
            <a:pPr marL="12700" marR="5080">
              <a:lnSpc>
                <a:spcPct val="100000"/>
              </a:lnSpc>
              <a:spcBef>
                <a:spcPts val="105"/>
              </a:spcBef>
            </a:pPr>
            <a:r>
              <a:rPr sz="3800" dirty="0"/>
              <a:t>Diez</a:t>
            </a:r>
            <a:r>
              <a:rPr sz="3800" spc="-40" dirty="0"/>
              <a:t> </a:t>
            </a:r>
            <a:r>
              <a:rPr sz="3800" dirty="0"/>
              <a:t>formas</a:t>
            </a:r>
            <a:r>
              <a:rPr sz="3800" spc="-35" dirty="0"/>
              <a:t> </a:t>
            </a:r>
            <a:r>
              <a:rPr sz="3800" spc="-25" dirty="0"/>
              <a:t>de </a:t>
            </a:r>
            <a:r>
              <a:rPr sz="3800" dirty="0"/>
              <a:t>mejorar</a:t>
            </a:r>
            <a:r>
              <a:rPr sz="3800" spc="-30" dirty="0"/>
              <a:t> </a:t>
            </a:r>
            <a:r>
              <a:rPr sz="3800" dirty="0"/>
              <a:t>tu</a:t>
            </a:r>
            <a:r>
              <a:rPr sz="3800" spc="-25" dirty="0"/>
              <a:t> </a:t>
            </a:r>
            <a:r>
              <a:rPr sz="3800" spc="-10" dirty="0"/>
              <a:t>estrategia </a:t>
            </a:r>
            <a:r>
              <a:rPr sz="3800" dirty="0"/>
              <a:t>de</a:t>
            </a:r>
            <a:r>
              <a:rPr sz="3800" spc="-30" dirty="0"/>
              <a:t> </a:t>
            </a:r>
            <a:r>
              <a:rPr sz="3800" dirty="0"/>
              <a:t>atención</a:t>
            </a:r>
            <a:r>
              <a:rPr sz="3800" spc="-40" dirty="0"/>
              <a:t> </a:t>
            </a:r>
            <a:r>
              <a:rPr sz="3800" spc="-10" dirty="0"/>
              <a:t>centrada </a:t>
            </a:r>
            <a:r>
              <a:rPr sz="3800" dirty="0"/>
              <a:t>en</a:t>
            </a:r>
            <a:r>
              <a:rPr sz="3800" spc="-55" dirty="0"/>
              <a:t> </a:t>
            </a:r>
            <a:r>
              <a:rPr sz="3800" dirty="0"/>
              <a:t>la</a:t>
            </a:r>
            <a:r>
              <a:rPr sz="3800" spc="-35" dirty="0"/>
              <a:t> </a:t>
            </a:r>
            <a:r>
              <a:rPr sz="3800" dirty="0"/>
              <a:t>persona</a:t>
            </a:r>
            <a:r>
              <a:rPr sz="3800" spc="-35" dirty="0"/>
              <a:t> </a:t>
            </a:r>
            <a:r>
              <a:rPr sz="3800" dirty="0"/>
              <a:t>en</a:t>
            </a:r>
            <a:r>
              <a:rPr sz="3800" spc="-20" dirty="0"/>
              <a:t> 2023</a:t>
            </a:r>
            <a:endParaRPr sz="3800"/>
          </a:p>
        </p:txBody>
      </p:sp>
      <p:sp>
        <p:nvSpPr>
          <p:cNvPr id="3" name="object 3"/>
          <p:cNvSpPr txBox="1"/>
          <p:nvPr/>
        </p:nvSpPr>
        <p:spPr>
          <a:xfrm>
            <a:off x="290156" y="4163364"/>
            <a:ext cx="4409440" cy="803275"/>
          </a:xfrm>
          <a:prstGeom prst="rect">
            <a:avLst/>
          </a:prstGeom>
        </p:spPr>
        <p:txBody>
          <a:bodyPr vert="horz" wrap="square" lIns="0" tIns="12700" rIns="0" bIns="0" rtlCol="0">
            <a:spAutoFit/>
          </a:bodyPr>
          <a:lstStyle/>
          <a:p>
            <a:pPr marL="12700">
              <a:lnSpc>
                <a:spcPct val="100000"/>
              </a:lnSpc>
              <a:spcBef>
                <a:spcPts val="100"/>
              </a:spcBef>
            </a:pPr>
            <a:r>
              <a:rPr sz="1700" i="1" dirty="0">
                <a:latin typeface="Arial"/>
                <a:cs typeface="Arial"/>
              </a:rPr>
              <a:t>Sara</a:t>
            </a:r>
            <a:r>
              <a:rPr sz="1700" i="1" spc="5" dirty="0">
                <a:latin typeface="Arial"/>
                <a:cs typeface="Arial"/>
              </a:rPr>
              <a:t> </a:t>
            </a:r>
            <a:r>
              <a:rPr sz="1700" i="1" spc="-10" dirty="0">
                <a:latin typeface="Arial"/>
                <a:cs typeface="Arial"/>
              </a:rPr>
              <a:t>Guastello</a:t>
            </a:r>
            <a:endParaRPr sz="1700">
              <a:latin typeface="Arial"/>
              <a:cs typeface="Arial"/>
            </a:endParaRPr>
          </a:p>
          <a:p>
            <a:pPr marL="12700" marR="5080">
              <a:lnSpc>
                <a:spcPct val="100000"/>
              </a:lnSpc>
            </a:pPr>
            <a:r>
              <a:rPr sz="1700" i="1" dirty="0">
                <a:latin typeface="Arial"/>
                <a:cs typeface="Arial"/>
              </a:rPr>
              <a:t>Senior</a:t>
            </a:r>
            <a:r>
              <a:rPr sz="1700" i="1" spc="-10" dirty="0">
                <a:latin typeface="Arial"/>
                <a:cs typeface="Arial"/>
              </a:rPr>
              <a:t> </a:t>
            </a:r>
            <a:r>
              <a:rPr sz="1700" i="1" dirty="0">
                <a:latin typeface="Arial"/>
                <a:cs typeface="Arial"/>
              </a:rPr>
              <a:t>Vice</a:t>
            </a:r>
            <a:r>
              <a:rPr sz="1700" i="1" spc="-5" dirty="0">
                <a:latin typeface="Arial"/>
                <a:cs typeface="Arial"/>
              </a:rPr>
              <a:t> </a:t>
            </a:r>
            <a:r>
              <a:rPr sz="1700" i="1" dirty="0">
                <a:latin typeface="Arial"/>
                <a:cs typeface="Arial"/>
              </a:rPr>
              <a:t>President, Standards</a:t>
            </a:r>
            <a:r>
              <a:rPr sz="1700" i="1" spc="20" dirty="0">
                <a:latin typeface="Arial"/>
                <a:cs typeface="Arial"/>
              </a:rPr>
              <a:t> </a:t>
            </a:r>
            <a:r>
              <a:rPr sz="1700" i="1" dirty="0">
                <a:latin typeface="Arial"/>
                <a:cs typeface="Arial"/>
              </a:rPr>
              <a:t>&amp;</a:t>
            </a:r>
            <a:r>
              <a:rPr sz="1700" i="1" spc="-65" dirty="0">
                <a:latin typeface="Arial"/>
                <a:cs typeface="Arial"/>
              </a:rPr>
              <a:t> </a:t>
            </a:r>
            <a:r>
              <a:rPr sz="1700" i="1" spc="-10" dirty="0">
                <a:latin typeface="Arial"/>
                <a:cs typeface="Arial"/>
              </a:rPr>
              <a:t>Advocacy </a:t>
            </a:r>
            <a:r>
              <a:rPr sz="1700" i="1" dirty="0">
                <a:latin typeface="Arial"/>
                <a:cs typeface="Arial"/>
              </a:rPr>
              <a:t>Planetree</a:t>
            </a:r>
            <a:r>
              <a:rPr sz="1700" i="1" spc="5" dirty="0">
                <a:latin typeface="Arial"/>
                <a:cs typeface="Arial"/>
              </a:rPr>
              <a:t> </a:t>
            </a:r>
            <a:r>
              <a:rPr sz="1700" i="1" spc="-10" dirty="0">
                <a:latin typeface="Arial"/>
                <a:cs typeface="Arial"/>
              </a:rPr>
              <a:t>International</a:t>
            </a:r>
            <a:endParaRPr sz="1700">
              <a:latin typeface="Arial"/>
              <a:cs typeface="Arial"/>
            </a:endParaRPr>
          </a:p>
        </p:txBody>
      </p:sp>
      <p:sp>
        <p:nvSpPr>
          <p:cNvPr id="4" name="object 4"/>
          <p:cNvSpPr txBox="1"/>
          <p:nvPr/>
        </p:nvSpPr>
        <p:spPr>
          <a:xfrm>
            <a:off x="9731136" y="5014248"/>
            <a:ext cx="225679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404040"/>
                </a:solidFill>
                <a:latin typeface="Arial"/>
                <a:cs typeface="Arial"/>
              </a:rPr>
              <a:t>November</a:t>
            </a:r>
            <a:r>
              <a:rPr sz="2000" spc="-35" dirty="0">
                <a:solidFill>
                  <a:srgbClr val="404040"/>
                </a:solidFill>
                <a:latin typeface="Arial"/>
                <a:cs typeface="Arial"/>
              </a:rPr>
              <a:t> </a:t>
            </a:r>
            <a:r>
              <a:rPr sz="2000" dirty="0">
                <a:solidFill>
                  <a:srgbClr val="404040"/>
                </a:solidFill>
                <a:latin typeface="Arial"/>
                <a:cs typeface="Arial"/>
              </a:rPr>
              <a:t>14,</a:t>
            </a:r>
            <a:r>
              <a:rPr sz="2000" spc="-30" dirty="0">
                <a:solidFill>
                  <a:srgbClr val="404040"/>
                </a:solidFill>
                <a:latin typeface="Arial"/>
                <a:cs typeface="Arial"/>
              </a:rPr>
              <a:t> </a:t>
            </a:r>
            <a:r>
              <a:rPr sz="2000" spc="-20" dirty="0">
                <a:solidFill>
                  <a:srgbClr val="404040"/>
                </a:solidFill>
                <a:latin typeface="Arial"/>
                <a:cs typeface="Arial"/>
              </a:rPr>
              <a:t>2022</a:t>
            </a:r>
            <a:endParaRPr sz="2000">
              <a:latin typeface="Arial"/>
              <a:cs typeface="Arial"/>
            </a:endParaRPr>
          </a:p>
        </p:txBody>
      </p:sp>
      <p:grpSp>
        <p:nvGrpSpPr>
          <p:cNvPr id="5" name="object 5"/>
          <p:cNvGrpSpPr/>
          <p:nvPr/>
        </p:nvGrpSpPr>
        <p:grpSpPr>
          <a:xfrm>
            <a:off x="5602223" y="0"/>
            <a:ext cx="6590030" cy="6858000"/>
            <a:chOff x="5602223" y="0"/>
            <a:chExt cx="6590030" cy="6858000"/>
          </a:xfrm>
        </p:grpSpPr>
        <p:sp>
          <p:nvSpPr>
            <p:cNvPr id="6" name="object 6"/>
            <p:cNvSpPr/>
            <p:nvPr/>
          </p:nvSpPr>
          <p:spPr>
            <a:xfrm>
              <a:off x="10372344" y="0"/>
              <a:ext cx="1819910" cy="6858000"/>
            </a:xfrm>
            <a:custGeom>
              <a:avLst/>
              <a:gdLst/>
              <a:ahLst/>
              <a:cxnLst/>
              <a:rect l="l" t="t" r="r" b="b"/>
              <a:pathLst>
                <a:path w="1819909" h="6858000">
                  <a:moveTo>
                    <a:pt x="1819655" y="0"/>
                  </a:moveTo>
                  <a:lnTo>
                    <a:pt x="0" y="0"/>
                  </a:lnTo>
                  <a:lnTo>
                    <a:pt x="0" y="6858000"/>
                  </a:lnTo>
                  <a:lnTo>
                    <a:pt x="1819655" y="6858000"/>
                  </a:lnTo>
                  <a:lnTo>
                    <a:pt x="1819655" y="0"/>
                  </a:lnTo>
                  <a:close/>
                </a:path>
              </a:pathLst>
            </a:custGeom>
            <a:solidFill>
              <a:srgbClr val="85D2DA"/>
            </a:solidFill>
          </p:spPr>
          <p:txBody>
            <a:bodyPr wrap="square" lIns="0" tIns="0" rIns="0" bIns="0" rtlCol="0"/>
            <a:lstStyle/>
            <a:p>
              <a:endParaRPr/>
            </a:p>
          </p:txBody>
        </p:sp>
        <p:pic>
          <p:nvPicPr>
            <p:cNvPr id="7" name="object 7"/>
            <p:cNvPicPr/>
            <p:nvPr/>
          </p:nvPicPr>
          <p:blipFill>
            <a:blip r:embed="rId2" cstate="print"/>
            <a:stretch>
              <a:fillRect/>
            </a:stretch>
          </p:blipFill>
          <p:spPr>
            <a:xfrm>
              <a:off x="9436608" y="2964179"/>
              <a:ext cx="2186939" cy="1712975"/>
            </a:xfrm>
            <a:prstGeom prst="rect">
              <a:avLst/>
            </a:prstGeom>
          </p:spPr>
        </p:pic>
        <p:pic>
          <p:nvPicPr>
            <p:cNvPr id="8" name="object 8"/>
            <p:cNvPicPr/>
            <p:nvPr/>
          </p:nvPicPr>
          <p:blipFill>
            <a:blip r:embed="rId3" cstate="print"/>
            <a:stretch>
              <a:fillRect/>
            </a:stretch>
          </p:blipFill>
          <p:spPr>
            <a:xfrm>
              <a:off x="8407907" y="1341120"/>
              <a:ext cx="3215639" cy="1719071"/>
            </a:xfrm>
            <a:prstGeom prst="rect">
              <a:avLst/>
            </a:prstGeom>
          </p:spPr>
        </p:pic>
        <p:pic>
          <p:nvPicPr>
            <p:cNvPr id="9" name="object 9"/>
            <p:cNvPicPr/>
            <p:nvPr/>
          </p:nvPicPr>
          <p:blipFill>
            <a:blip r:embed="rId4" cstate="print"/>
            <a:stretch>
              <a:fillRect/>
            </a:stretch>
          </p:blipFill>
          <p:spPr>
            <a:xfrm>
              <a:off x="5617464" y="4610100"/>
              <a:ext cx="2107691" cy="1717547"/>
            </a:xfrm>
            <a:prstGeom prst="rect">
              <a:avLst/>
            </a:prstGeom>
          </p:spPr>
        </p:pic>
        <p:pic>
          <p:nvPicPr>
            <p:cNvPr id="10" name="object 10"/>
            <p:cNvPicPr/>
            <p:nvPr/>
          </p:nvPicPr>
          <p:blipFill>
            <a:blip r:embed="rId5" cstate="print"/>
            <a:stretch>
              <a:fillRect/>
            </a:stretch>
          </p:blipFill>
          <p:spPr>
            <a:xfrm>
              <a:off x="5602223" y="1344167"/>
              <a:ext cx="1159763" cy="1719071"/>
            </a:xfrm>
            <a:prstGeom prst="rect">
              <a:avLst/>
            </a:prstGeom>
          </p:spPr>
        </p:pic>
        <p:pic>
          <p:nvPicPr>
            <p:cNvPr id="11" name="object 11"/>
            <p:cNvPicPr/>
            <p:nvPr/>
          </p:nvPicPr>
          <p:blipFill>
            <a:blip r:embed="rId6" cstate="print"/>
            <a:stretch>
              <a:fillRect/>
            </a:stretch>
          </p:blipFill>
          <p:spPr>
            <a:xfrm>
              <a:off x="5617464" y="2964179"/>
              <a:ext cx="1159763" cy="1719071"/>
            </a:xfrm>
            <a:prstGeom prst="rect">
              <a:avLst/>
            </a:prstGeom>
          </p:spPr>
        </p:pic>
        <p:pic>
          <p:nvPicPr>
            <p:cNvPr id="12" name="object 12"/>
            <p:cNvPicPr/>
            <p:nvPr/>
          </p:nvPicPr>
          <p:blipFill>
            <a:blip r:embed="rId7" cstate="print"/>
            <a:stretch>
              <a:fillRect/>
            </a:stretch>
          </p:blipFill>
          <p:spPr>
            <a:xfrm>
              <a:off x="6757416" y="3005328"/>
              <a:ext cx="1729739" cy="1598675"/>
            </a:xfrm>
            <a:prstGeom prst="rect">
              <a:avLst/>
            </a:prstGeom>
          </p:spPr>
        </p:pic>
        <p:pic>
          <p:nvPicPr>
            <p:cNvPr id="13" name="object 13"/>
            <p:cNvPicPr/>
            <p:nvPr/>
          </p:nvPicPr>
          <p:blipFill>
            <a:blip r:embed="rId8" cstate="print"/>
            <a:stretch>
              <a:fillRect/>
            </a:stretch>
          </p:blipFill>
          <p:spPr>
            <a:xfrm>
              <a:off x="8525256" y="3005328"/>
              <a:ext cx="1171955" cy="1589201"/>
            </a:xfrm>
            <a:prstGeom prst="rect">
              <a:avLst/>
            </a:prstGeom>
          </p:spPr>
        </p:pic>
        <p:pic>
          <p:nvPicPr>
            <p:cNvPr id="14" name="object 14"/>
            <p:cNvPicPr/>
            <p:nvPr/>
          </p:nvPicPr>
          <p:blipFill>
            <a:blip r:embed="rId9" cstate="print"/>
            <a:stretch>
              <a:fillRect/>
            </a:stretch>
          </p:blipFill>
          <p:spPr>
            <a:xfrm>
              <a:off x="7719059" y="4651247"/>
              <a:ext cx="1498092" cy="1595615"/>
            </a:xfrm>
            <a:prstGeom prst="rect">
              <a:avLst/>
            </a:prstGeom>
          </p:spPr>
        </p:pic>
        <p:pic>
          <p:nvPicPr>
            <p:cNvPr id="15" name="object 15"/>
            <p:cNvPicPr/>
            <p:nvPr/>
          </p:nvPicPr>
          <p:blipFill>
            <a:blip r:embed="rId10" cstate="print"/>
            <a:stretch>
              <a:fillRect/>
            </a:stretch>
          </p:blipFill>
          <p:spPr>
            <a:xfrm>
              <a:off x="6775703" y="1385316"/>
              <a:ext cx="1618488" cy="1592027"/>
            </a:xfrm>
            <a:prstGeom prst="rect">
              <a:avLst/>
            </a:prstGeom>
          </p:spPr>
        </p:pic>
        <p:pic>
          <p:nvPicPr>
            <p:cNvPr id="16" name="object 16"/>
            <p:cNvPicPr/>
            <p:nvPr/>
          </p:nvPicPr>
          <p:blipFill>
            <a:blip r:embed="rId11" cstate="print"/>
            <a:stretch>
              <a:fillRect/>
            </a:stretch>
          </p:blipFill>
          <p:spPr>
            <a:xfrm>
              <a:off x="9223248" y="4610100"/>
              <a:ext cx="2368295" cy="1712975"/>
            </a:xfrm>
            <a:prstGeom prst="rect">
              <a:avLst/>
            </a:prstGeom>
          </p:spPr>
        </p:pic>
        <p:pic>
          <p:nvPicPr>
            <p:cNvPr id="17" name="object 17"/>
            <p:cNvPicPr/>
            <p:nvPr/>
          </p:nvPicPr>
          <p:blipFill>
            <a:blip r:embed="rId12" cstate="print"/>
            <a:stretch>
              <a:fillRect/>
            </a:stretch>
          </p:blipFill>
          <p:spPr>
            <a:xfrm>
              <a:off x="8948927" y="0"/>
              <a:ext cx="3243072" cy="2638043"/>
            </a:xfrm>
            <a:prstGeom prst="rect">
              <a:avLst/>
            </a:prstGeom>
          </p:spPr>
        </p:pic>
      </p:grpSp>
      <p:grpSp>
        <p:nvGrpSpPr>
          <p:cNvPr id="18" name="object 18"/>
          <p:cNvGrpSpPr/>
          <p:nvPr/>
        </p:nvGrpSpPr>
        <p:grpSpPr>
          <a:xfrm>
            <a:off x="0" y="5623559"/>
            <a:ext cx="4373880" cy="241300"/>
            <a:chOff x="0" y="5623559"/>
            <a:chExt cx="4373880" cy="241300"/>
          </a:xfrm>
        </p:grpSpPr>
        <p:pic>
          <p:nvPicPr>
            <p:cNvPr id="19" name="object 19"/>
            <p:cNvPicPr/>
            <p:nvPr/>
          </p:nvPicPr>
          <p:blipFill>
            <a:blip r:embed="rId13" cstate="print"/>
            <a:stretch>
              <a:fillRect/>
            </a:stretch>
          </p:blipFill>
          <p:spPr>
            <a:xfrm>
              <a:off x="0" y="5623559"/>
              <a:ext cx="4373879" cy="240791"/>
            </a:xfrm>
            <a:prstGeom prst="rect">
              <a:avLst/>
            </a:prstGeom>
          </p:spPr>
        </p:pic>
        <p:sp>
          <p:nvSpPr>
            <p:cNvPr id="20" name="object 20"/>
            <p:cNvSpPr/>
            <p:nvPr/>
          </p:nvSpPr>
          <p:spPr>
            <a:xfrm>
              <a:off x="0" y="5638787"/>
              <a:ext cx="4320540" cy="134620"/>
            </a:xfrm>
            <a:custGeom>
              <a:avLst/>
              <a:gdLst/>
              <a:ahLst/>
              <a:cxnLst/>
              <a:rect l="l" t="t" r="r" b="b"/>
              <a:pathLst>
                <a:path w="4320540" h="134620">
                  <a:moveTo>
                    <a:pt x="4320540" y="0"/>
                  </a:moveTo>
                  <a:lnTo>
                    <a:pt x="0" y="0"/>
                  </a:lnTo>
                  <a:lnTo>
                    <a:pt x="0" y="134124"/>
                  </a:lnTo>
                  <a:lnTo>
                    <a:pt x="4320540" y="134124"/>
                  </a:lnTo>
                  <a:lnTo>
                    <a:pt x="4320540" y="0"/>
                  </a:lnTo>
                  <a:close/>
                </a:path>
              </a:pathLst>
            </a:custGeom>
            <a:solidFill>
              <a:srgbClr val="85D2DA"/>
            </a:solidFill>
          </p:spPr>
          <p:txBody>
            <a:bodyPr wrap="square" lIns="0" tIns="0" rIns="0" bIns="0" rtlCol="0"/>
            <a:lstStyle/>
            <a:p>
              <a:endParaRPr/>
            </a:p>
          </p:txBody>
        </p:sp>
      </p:grpSp>
      <p:pic>
        <p:nvPicPr>
          <p:cNvPr id="21" name="object 21"/>
          <p:cNvPicPr/>
          <p:nvPr/>
        </p:nvPicPr>
        <p:blipFill>
          <a:blip r:embed="rId14" cstate="print"/>
          <a:stretch>
            <a:fillRect/>
          </a:stretch>
        </p:blipFill>
        <p:spPr>
          <a:xfrm>
            <a:off x="704087" y="5926835"/>
            <a:ext cx="2912363" cy="7528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99985"/>
            <a:ext cx="12171945" cy="4535765"/>
          </a:xfrm>
          <a:prstGeom prst="rect">
            <a:avLst/>
          </a:prstGeom>
        </p:spPr>
      </p:pic>
      <p:sp>
        <p:nvSpPr>
          <p:cNvPr id="3" name="object 3"/>
          <p:cNvSpPr txBox="1"/>
          <p:nvPr/>
        </p:nvSpPr>
        <p:spPr>
          <a:xfrm>
            <a:off x="1847332" y="2401026"/>
            <a:ext cx="1243965" cy="845185"/>
          </a:xfrm>
          <a:prstGeom prst="rect">
            <a:avLst/>
          </a:prstGeom>
        </p:spPr>
        <p:txBody>
          <a:bodyPr vert="horz" wrap="square" lIns="0" tIns="12700" rIns="0" bIns="0" rtlCol="0">
            <a:spAutoFit/>
          </a:bodyPr>
          <a:lstStyle/>
          <a:p>
            <a:pPr marL="12700" marR="5080" indent="139065">
              <a:lnSpc>
                <a:spcPct val="118000"/>
              </a:lnSpc>
              <a:spcBef>
                <a:spcPts val="100"/>
              </a:spcBef>
            </a:pPr>
            <a:r>
              <a:rPr sz="1600" spc="-10" dirty="0">
                <a:latin typeface="Arial"/>
                <a:cs typeface="Arial"/>
              </a:rPr>
              <a:t>Canada </a:t>
            </a:r>
            <a:r>
              <a:rPr sz="1600" dirty="0">
                <a:latin typeface="Arial"/>
                <a:cs typeface="Arial"/>
              </a:rPr>
              <a:t>United</a:t>
            </a:r>
            <a:r>
              <a:rPr sz="1600" spc="-60" dirty="0">
                <a:latin typeface="Arial"/>
                <a:cs typeface="Arial"/>
              </a:rPr>
              <a:t> </a:t>
            </a:r>
            <a:r>
              <a:rPr sz="1600" spc="-10" dirty="0">
                <a:latin typeface="Arial"/>
                <a:cs typeface="Arial"/>
              </a:rPr>
              <a:t>States</a:t>
            </a:r>
            <a:endParaRPr sz="1600">
              <a:latin typeface="Arial"/>
              <a:cs typeface="Arial"/>
            </a:endParaRPr>
          </a:p>
          <a:p>
            <a:pPr marL="140335">
              <a:lnSpc>
                <a:spcPct val="100000"/>
              </a:lnSpc>
            </a:pPr>
            <a:r>
              <a:rPr sz="1600" dirty="0">
                <a:latin typeface="Arial"/>
                <a:cs typeface="Arial"/>
              </a:rPr>
              <a:t>of</a:t>
            </a:r>
            <a:r>
              <a:rPr sz="1600" spc="-95" dirty="0">
                <a:latin typeface="Arial"/>
                <a:cs typeface="Arial"/>
              </a:rPr>
              <a:t> </a:t>
            </a:r>
            <a:r>
              <a:rPr sz="1600" spc="-10" dirty="0">
                <a:latin typeface="Arial"/>
                <a:cs typeface="Arial"/>
              </a:rPr>
              <a:t>America</a:t>
            </a:r>
            <a:endParaRPr sz="1600">
              <a:latin typeface="Arial"/>
              <a:cs typeface="Arial"/>
            </a:endParaRPr>
          </a:p>
        </p:txBody>
      </p:sp>
      <p:sp>
        <p:nvSpPr>
          <p:cNvPr id="4" name="object 4"/>
          <p:cNvSpPr txBox="1"/>
          <p:nvPr/>
        </p:nvSpPr>
        <p:spPr>
          <a:xfrm>
            <a:off x="3753853" y="4221605"/>
            <a:ext cx="53403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Brazil</a:t>
            </a:r>
            <a:endParaRPr sz="1600">
              <a:latin typeface="Arial"/>
              <a:cs typeface="Arial"/>
            </a:endParaRPr>
          </a:p>
        </p:txBody>
      </p:sp>
      <p:sp>
        <p:nvSpPr>
          <p:cNvPr id="5" name="object 5"/>
          <p:cNvSpPr txBox="1"/>
          <p:nvPr/>
        </p:nvSpPr>
        <p:spPr>
          <a:xfrm>
            <a:off x="6350541" y="2295626"/>
            <a:ext cx="858519"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Germany</a:t>
            </a:r>
            <a:endParaRPr sz="1600">
              <a:latin typeface="Arial"/>
              <a:cs typeface="Arial"/>
            </a:endParaRPr>
          </a:p>
        </p:txBody>
      </p:sp>
      <p:sp>
        <p:nvSpPr>
          <p:cNvPr id="6" name="object 6"/>
          <p:cNvSpPr txBox="1"/>
          <p:nvPr/>
        </p:nvSpPr>
        <p:spPr>
          <a:xfrm>
            <a:off x="6332704" y="2636959"/>
            <a:ext cx="75946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Belgium</a:t>
            </a:r>
            <a:endParaRPr sz="1600">
              <a:latin typeface="Arial"/>
              <a:cs typeface="Arial"/>
            </a:endParaRPr>
          </a:p>
        </p:txBody>
      </p:sp>
      <p:sp>
        <p:nvSpPr>
          <p:cNvPr id="7" name="object 7"/>
          <p:cNvSpPr txBox="1"/>
          <p:nvPr/>
        </p:nvSpPr>
        <p:spPr>
          <a:xfrm>
            <a:off x="7321841" y="4055398"/>
            <a:ext cx="59880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Kenya</a:t>
            </a:r>
            <a:endParaRPr sz="1600">
              <a:latin typeface="Arial"/>
              <a:cs typeface="Arial"/>
            </a:endParaRPr>
          </a:p>
        </p:txBody>
      </p:sp>
      <p:sp>
        <p:nvSpPr>
          <p:cNvPr id="8" name="object 8"/>
          <p:cNvSpPr txBox="1"/>
          <p:nvPr/>
        </p:nvSpPr>
        <p:spPr>
          <a:xfrm>
            <a:off x="9898056" y="4545710"/>
            <a:ext cx="81661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Australia</a:t>
            </a:r>
            <a:endParaRPr sz="1600">
              <a:latin typeface="Arial"/>
              <a:cs typeface="Arial"/>
            </a:endParaRPr>
          </a:p>
        </p:txBody>
      </p:sp>
      <p:sp>
        <p:nvSpPr>
          <p:cNvPr id="9" name="object 9"/>
          <p:cNvSpPr txBox="1"/>
          <p:nvPr/>
        </p:nvSpPr>
        <p:spPr>
          <a:xfrm>
            <a:off x="6732210" y="3648190"/>
            <a:ext cx="442595" cy="269240"/>
          </a:xfrm>
          <a:prstGeom prst="rect">
            <a:avLst/>
          </a:prstGeom>
        </p:spPr>
        <p:txBody>
          <a:bodyPr vert="horz" wrap="square" lIns="0" tIns="12065" rIns="0" bIns="0" rtlCol="0">
            <a:spAutoFit/>
          </a:bodyPr>
          <a:lstStyle/>
          <a:p>
            <a:pPr marL="12700">
              <a:lnSpc>
                <a:spcPct val="100000"/>
              </a:lnSpc>
              <a:spcBef>
                <a:spcPts val="95"/>
              </a:spcBef>
            </a:pPr>
            <a:r>
              <a:rPr sz="1600" spc="-25" dirty="0">
                <a:latin typeface="Arial"/>
                <a:cs typeface="Arial"/>
              </a:rPr>
              <a:t>UAE</a:t>
            </a:r>
            <a:endParaRPr sz="1600">
              <a:latin typeface="Arial"/>
              <a:cs typeface="Arial"/>
            </a:endParaRPr>
          </a:p>
        </p:txBody>
      </p:sp>
      <p:grpSp>
        <p:nvGrpSpPr>
          <p:cNvPr id="10" name="object 10"/>
          <p:cNvGrpSpPr/>
          <p:nvPr/>
        </p:nvGrpSpPr>
        <p:grpSpPr>
          <a:xfrm>
            <a:off x="1501139" y="2298192"/>
            <a:ext cx="9906000" cy="2607310"/>
            <a:chOff x="1501139" y="2298192"/>
            <a:chExt cx="9906000" cy="2607310"/>
          </a:xfrm>
        </p:grpSpPr>
        <p:pic>
          <p:nvPicPr>
            <p:cNvPr id="11" name="object 11"/>
            <p:cNvPicPr/>
            <p:nvPr/>
          </p:nvPicPr>
          <p:blipFill>
            <a:blip r:embed="rId3" cstate="print"/>
            <a:stretch>
              <a:fillRect/>
            </a:stretch>
          </p:blipFill>
          <p:spPr>
            <a:xfrm>
              <a:off x="5807963" y="2645664"/>
              <a:ext cx="312419" cy="182879"/>
            </a:xfrm>
            <a:prstGeom prst="rect">
              <a:avLst/>
            </a:prstGeom>
          </p:spPr>
        </p:pic>
        <p:pic>
          <p:nvPicPr>
            <p:cNvPr id="12" name="object 12"/>
            <p:cNvPicPr/>
            <p:nvPr/>
          </p:nvPicPr>
          <p:blipFill>
            <a:blip r:embed="rId4" cstate="print"/>
            <a:stretch>
              <a:fillRect/>
            </a:stretch>
          </p:blipFill>
          <p:spPr>
            <a:xfrm>
              <a:off x="1501139" y="3770376"/>
              <a:ext cx="566927" cy="228599"/>
            </a:xfrm>
            <a:prstGeom prst="rect">
              <a:avLst/>
            </a:prstGeom>
          </p:spPr>
        </p:pic>
        <p:pic>
          <p:nvPicPr>
            <p:cNvPr id="13" name="object 13"/>
            <p:cNvPicPr/>
            <p:nvPr/>
          </p:nvPicPr>
          <p:blipFill>
            <a:blip r:embed="rId5" cstate="print"/>
            <a:stretch>
              <a:fillRect/>
            </a:stretch>
          </p:blipFill>
          <p:spPr>
            <a:xfrm>
              <a:off x="5202936" y="2759964"/>
              <a:ext cx="481583" cy="188975"/>
            </a:xfrm>
            <a:prstGeom prst="rect">
              <a:avLst/>
            </a:prstGeom>
          </p:spPr>
        </p:pic>
        <p:pic>
          <p:nvPicPr>
            <p:cNvPr id="14" name="object 14"/>
            <p:cNvPicPr/>
            <p:nvPr/>
          </p:nvPicPr>
          <p:blipFill>
            <a:blip r:embed="rId6" cstate="print"/>
            <a:stretch>
              <a:fillRect/>
            </a:stretch>
          </p:blipFill>
          <p:spPr>
            <a:xfrm>
              <a:off x="5309616" y="2529840"/>
              <a:ext cx="448055" cy="207263"/>
            </a:xfrm>
            <a:prstGeom prst="rect">
              <a:avLst/>
            </a:prstGeom>
          </p:spPr>
        </p:pic>
        <p:pic>
          <p:nvPicPr>
            <p:cNvPr id="15" name="object 15"/>
            <p:cNvPicPr/>
            <p:nvPr/>
          </p:nvPicPr>
          <p:blipFill>
            <a:blip r:embed="rId7" cstate="print"/>
            <a:stretch>
              <a:fillRect/>
            </a:stretch>
          </p:blipFill>
          <p:spPr>
            <a:xfrm>
              <a:off x="7248143" y="3637788"/>
              <a:ext cx="577594" cy="240779"/>
            </a:xfrm>
            <a:prstGeom prst="rect">
              <a:avLst/>
            </a:prstGeom>
          </p:spPr>
        </p:pic>
        <p:pic>
          <p:nvPicPr>
            <p:cNvPr id="16" name="object 16"/>
            <p:cNvPicPr/>
            <p:nvPr/>
          </p:nvPicPr>
          <p:blipFill>
            <a:blip r:embed="rId8" cstate="print"/>
            <a:stretch>
              <a:fillRect/>
            </a:stretch>
          </p:blipFill>
          <p:spPr>
            <a:xfrm>
              <a:off x="7100316" y="2738628"/>
              <a:ext cx="446531" cy="172211"/>
            </a:xfrm>
            <a:prstGeom prst="rect">
              <a:avLst/>
            </a:prstGeom>
          </p:spPr>
        </p:pic>
        <p:pic>
          <p:nvPicPr>
            <p:cNvPr id="17" name="object 17"/>
            <p:cNvPicPr/>
            <p:nvPr/>
          </p:nvPicPr>
          <p:blipFill>
            <a:blip r:embed="rId9" cstate="print"/>
            <a:stretch>
              <a:fillRect/>
            </a:stretch>
          </p:blipFill>
          <p:spPr>
            <a:xfrm>
              <a:off x="10835639" y="3685032"/>
              <a:ext cx="571499" cy="228599"/>
            </a:xfrm>
            <a:prstGeom prst="rect">
              <a:avLst/>
            </a:prstGeom>
          </p:spPr>
        </p:pic>
        <p:pic>
          <p:nvPicPr>
            <p:cNvPr id="18" name="object 18"/>
            <p:cNvPicPr/>
            <p:nvPr/>
          </p:nvPicPr>
          <p:blipFill>
            <a:blip r:embed="rId10" cstate="print"/>
            <a:stretch>
              <a:fillRect/>
            </a:stretch>
          </p:blipFill>
          <p:spPr>
            <a:xfrm>
              <a:off x="2846831" y="2430780"/>
              <a:ext cx="566927" cy="217931"/>
            </a:xfrm>
            <a:prstGeom prst="rect">
              <a:avLst/>
            </a:prstGeom>
          </p:spPr>
        </p:pic>
        <p:pic>
          <p:nvPicPr>
            <p:cNvPr id="19" name="object 19"/>
            <p:cNvPicPr/>
            <p:nvPr/>
          </p:nvPicPr>
          <p:blipFill>
            <a:blip r:embed="rId11" cstate="print"/>
            <a:stretch>
              <a:fillRect/>
            </a:stretch>
          </p:blipFill>
          <p:spPr>
            <a:xfrm>
              <a:off x="9275063" y="4539996"/>
              <a:ext cx="544067" cy="231647"/>
            </a:xfrm>
            <a:prstGeom prst="rect">
              <a:avLst/>
            </a:prstGeom>
          </p:spPr>
        </p:pic>
        <p:pic>
          <p:nvPicPr>
            <p:cNvPr id="20" name="object 20"/>
            <p:cNvPicPr/>
            <p:nvPr/>
          </p:nvPicPr>
          <p:blipFill>
            <a:blip r:embed="rId12" cstate="print"/>
            <a:stretch>
              <a:fillRect/>
            </a:stretch>
          </p:blipFill>
          <p:spPr>
            <a:xfrm>
              <a:off x="6539484" y="3433572"/>
              <a:ext cx="573023" cy="228599"/>
            </a:xfrm>
            <a:prstGeom prst="rect">
              <a:avLst/>
            </a:prstGeom>
          </p:spPr>
        </p:pic>
        <p:pic>
          <p:nvPicPr>
            <p:cNvPr id="21" name="object 21"/>
            <p:cNvPicPr/>
            <p:nvPr/>
          </p:nvPicPr>
          <p:blipFill>
            <a:blip r:embed="rId13" cstate="print"/>
            <a:stretch>
              <a:fillRect/>
            </a:stretch>
          </p:blipFill>
          <p:spPr>
            <a:xfrm>
              <a:off x="3273551" y="2817876"/>
              <a:ext cx="566927" cy="228599"/>
            </a:xfrm>
            <a:prstGeom prst="rect">
              <a:avLst/>
            </a:prstGeom>
          </p:spPr>
        </p:pic>
        <p:pic>
          <p:nvPicPr>
            <p:cNvPr id="22" name="object 22"/>
            <p:cNvPicPr/>
            <p:nvPr/>
          </p:nvPicPr>
          <p:blipFill>
            <a:blip r:embed="rId14" cstate="print"/>
            <a:stretch>
              <a:fillRect/>
            </a:stretch>
          </p:blipFill>
          <p:spPr>
            <a:xfrm>
              <a:off x="6725411" y="4049268"/>
              <a:ext cx="571499" cy="224027"/>
            </a:xfrm>
            <a:prstGeom prst="rect">
              <a:avLst/>
            </a:prstGeom>
          </p:spPr>
        </p:pic>
        <p:pic>
          <p:nvPicPr>
            <p:cNvPr id="23" name="object 23"/>
            <p:cNvPicPr/>
            <p:nvPr/>
          </p:nvPicPr>
          <p:blipFill>
            <a:blip r:embed="rId15" cstate="print"/>
            <a:stretch>
              <a:fillRect/>
            </a:stretch>
          </p:blipFill>
          <p:spPr>
            <a:xfrm>
              <a:off x="3715511" y="3541776"/>
              <a:ext cx="551675" cy="228599"/>
            </a:xfrm>
            <a:prstGeom prst="rect">
              <a:avLst/>
            </a:prstGeom>
          </p:spPr>
        </p:pic>
        <p:pic>
          <p:nvPicPr>
            <p:cNvPr id="24" name="object 24"/>
            <p:cNvPicPr/>
            <p:nvPr/>
          </p:nvPicPr>
          <p:blipFill>
            <a:blip r:embed="rId16" cstate="print"/>
            <a:stretch>
              <a:fillRect/>
            </a:stretch>
          </p:blipFill>
          <p:spPr>
            <a:xfrm>
              <a:off x="6062472" y="2331720"/>
              <a:ext cx="312407" cy="204215"/>
            </a:xfrm>
            <a:prstGeom prst="rect">
              <a:avLst/>
            </a:prstGeom>
          </p:spPr>
        </p:pic>
        <p:pic>
          <p:nvPicPr>
            <p:cNvPr id="25" name="object 25"/>
            <p:cNvPicPr/>
            <p:nvPr/>
          </p:nvPicPr>
          <p:blipFill>
            <a:blip r:embed="rId17" cstate="print"/>
            <a:stretch>
              <a:fillRect/>
            </a:stretch>
          </p:blipFill>
          <p:spPr>
            <a:xfrm>
              <a:off x="2068067" y="4680204"/>
              <a:ext cx="563879" cy="225221"/>
            </a:xfrm>
            <a:prstGeom prst="rect">
              <a:avLst/>
            </a:prstGeom>
          </p:spPr>
        </p:pic>
        <p:pic>
          <p:nvPicPr>
            <p:cNvPr id="26" name="object 26"/>
            <p:cNvPicPr/>
            <p:nvPr/>
          </p:nvPicPr>
          <p:blipFill>
            <a:blip r:embed="rId18" cstate="print"/>
            <a:stretch>
              <a:fillRect/>
            </a:stretch>
          </p:blipFill>
          <p:spPr>
            <a:xfrm>
              <a:off x="5443728" y="2298192"/>
              <a:ext cx="464806" cy="207263"/>
            </a:xfrm>
            <a:prstGeom prst="rect">
              <a:avLst/>
            </a:prstGeom>
          </p:spPr>
        </p:pic>
        <p:pic>
          <p:nvPicPr>
            <p:cNvPr id="27" name="object 27"/>
            <p:cNvPicPr/>
            <p:nvPr/>
          </p:nvPicPr>
          <p:blipFill>
            <a:blip r:embed="rId19" cstate="print"/>
            <a:stretch>
              <a:fillRect/>
            </a:stretch>
          </p:blipFill>
          <p:spPr>
            <a:xfrm>
              <a:off x="4389120" y="4210812"/>
              <a:ext cx="566927" cy="228599"/>
            </a:xfrm>
            <a:prstGeom prst="rect">
              <a:avLst/>
            </a:prstGeom>
          </p:spPr>
        </p:pic>
        <p:pic>
          <p:nvPicPr>
            <p:cNvPr id="28" name="object 28"/>
            <p:cNvPicPr/>
            <p:nvPr/>
          </p:nvPicPr>
          <p:blipFill>
            <a:blip r:embed="rId20" cstate="print"/>
            <a:stretch>
              <a:fillRect/>
            </a:stretch>
          </p:blipFill>
          <p:spPr>
            <a:xfrm>
              <a:off x="2017775" y="4378452"/>
              <a:ext cx="580643" cy="214883"/>
            </a:xfrm>
            <a:prstGeom prst="rect">
              <a:avLst/>
            </a:prstGeom>
          </p:spPr>
        </p:pic>
      </p:grpSp>
      <p:sp>
        <p:nvSpPr>
          <p:cNvPr id="29" name="object 29"/>
          <p:cNvSpPr txBox="1"/>
          <p:nvPr/>
        </p:nvSpPr>
        <p:spPr>
          <a:xfrm>
            <a:off x="3362623" y="5007767"/>
            <a:ext cx="89408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Argentina</a:t>
            </a:r>
            <a:endParaRPr sz="1600">
              <a:latin typeface="Arial"/>
              <a:cs typeface="Arial"/>
            </a:endParaRPr>
          </a:p>
        </p:txBody>
      </p:sp>
      <p:grpSp>
        <p:nvGrpSpPr>
          <p:cNvPr id="30" name="object 30"/>
          <p:cNvGrpSpPr/>
          <p:nvPr/>
        </p:nvGrpSpPr>
        <p:grpSpPr>
          <a:xfrm>
            <a:off x="800100" y="3232404"/>
            <a:ext cx="4005579" cy="2070100"/>
            <a:chOff x="800100" y="3232404"/>
            <a:chExt cx="4005579" cy="2070100"/>
          </a:xfrm>
        </p:grpSpPr>
        <p:pic>
          <p:nvPicPr>
            <p:cNvPr id="31" name="object 31"/>
            <p:cNvPicPr/>
            <p:nvPr/>
          </p:nvPicPr>
          <p:blipFill>
            <a:blip r:embed="rId21" cstate="print"/>
            <a:stretch>
              <a:fillRect/>
            </a:stretch>
          </p:blipFill>
          <p:spPr>
            <a:xfrm>
              <a:off x="4239767" y="5073396"/>
              <a:ext cx="565403" cy="228599"/>
            </a:xfrm>
            <a:prstGeom prst="rect">
              <a:avLst/>
            </a:prstGeom>
          </p:spPr>
        </p:pic>
        <p:pic>
          <p:nvPicPr>
            <p:cNvPr id="32" name="object 32"/>
            <p:cNvPicPr/>
            <p:nvPr/>
          </p:nvPicPr>
          <p:blipFill>
            <a:blip r:embed="rId22" cstate="print"/>
            <a:stretch>
              <a:fillRect/>
            </a:stretch>
          </p:blipFill>
          <p:spPr>
            <a:xfrm>
              <a:off x="800100" y="3232404"/>
              <a:ext cx="566927" cy="243839"/>
            </a:xfrm>
            <a:prstGeom prst="rect">
              <a:avLst/>
            </a:prstGeom>
          </p:spPr>
        </p:pic>
      </p:grpSp>
      <p:sp>
        <p:nvSpPr>
          <p:cNvPr id="33" name="object 33"/>
          <p:cNvSpPr txBox="1"/>
          <p:nvPr/>
        </p:nvSpPr>
        <p:spPr>
          <a:xfrm>
            <a:off x="1406911" y="3250566"/>
            <a:ext cx="66865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Mexico</a:t>
            </a:r>
            <a:endParaRPr sz="1600">
              <a:latin typeface="Arial"/>
              <a:cs typeface="Arial"/>
            </a:endParaRPr>
          </a:p>
        </p:txBody>
      </p:sp>
      <p:grpSp>
        <p:nvGrpSpPr>
          <p:cNvPr id="34" name="object 34"/>
          <p:cNvGrpSpPr/>
          <p:nvPr/>
        </p:nvGrpSpPr>
        <p:grpSpPr>
          <a:xfrm>
            <a:off x="1562100" y="3238500"/>
            <a:ext cx="6329680" cy="1064260"/>
            <a:chOff x="1562100" y="3238500"/>
            <a:chExt cx="6329680" cy="1064260"/>
          </a:xfrm>
        </p:grpSpPr>
        <p:pic>
          <p:nvPicPr>
            <p:cNvPr id="35" name="object 35"/>
            <p:cNvPicPr/>
            <p:nvPr/>
          </p:nvPicPr>
          <p:blipFill>
            <a:blip r:embed="rId23" cstate="print"/>
            <a:stretch>
              <a:fillRect/>
            </a:stretch>
          </p:blipFill>
          <p:spPr>
            <a:xfrm>
              <a:off x="6534911" y="3238500"/>
              <a:ext cx="568451" cy="230123"/>
            </a:xfrm>
            <a:prstGeom prst="rect">
              <a:avLst/>
            </a:prstGeom>
          </p:spPr>
        </p:pic>
        <p:pic>
          <p:nvPicPr>
            <p:cNvPr id="36" name="object 36"/>
            <p:cNvPicPr/>
            <p:nvPr/>
          </p:nvPicPr>
          <p:blipFill>
            <a:blip r:embed="rId24" cstate="print"/>
            <a:stretch>
              <a:fillRect/>
            </a:stretch>
          </p:blipFill>
          <p:spPr>
            <a:xfrm>
              <a:off x="7296912" y="3299460"/>
              <a:ext cx="594359" cy="213347"/>
            </a:xfrm>
            <a:prstGeom prst="rect">
              <a:avLst/>
            </a:prstGeom>
          </p:spPr>
        </p:pic>
        <p:pic>
          <p:nvPicPr>
            <p:cNvPr id="37" name="object 37"/>
            <p:cNvPicPr/>
            <p:nvPr/>
          </p:nvPicPr>
          <p:blipFill>
            <a:blip r:embed="rId25" cstate="print"/>
            <a:stretch>
              <a:fillRect/>
            </a:stretch>
          </p:blipFill>
          <p:spPr>
            <a:xfrm>
              <a:off x="1562100" y="4061460"/>
              <a:ext cx="566915" cy="240791"/>
            </a:xfrm>
            <a:prstGeom prst="rect">
              <a:avLst/>
            </a:prstGeom>
          </p:spPr>
        </p:pic>
      </p:grpSp>
      <p:sp>
        <p:nvSpPr>
          <p:cNvPr id="38" name="object 38"/>
          <p:cNvSpPr txBox="1"/>
          <p:nvPr/>
        </p:nvSpPr>
        <p:spPr>
          <a:xfrm>
            <a:off x="2185873" y="4009847"/>
            <a:ext cx="996315" cy="943610"/>
          </a:xfrm>
          <a:prstGeom prst="rect">
            <a:avLst/>
          </a:prstGeom>
        </p:spPr>
        <p:txBody>
          <a:bodyPr vert="horz" wrap="square" lIns="0" tIns="73660" rIns="0" bIns="0" rtlCol="0">
            <a:spAutoFit/>
          </a:bodyPr>
          <a:lstStyle/>
          <a:p>
            <a:pPr marL="12700">
              <a:lnSpc>
                <a:spcPct val="100000"/>
              </a:lnSpc>
              <a:spcBef>
                <a:spcPts val="580"/>
              </a:spcBef>
            </a:pPr>
            <a:r>
              <a:rPr sz="1600" spc="-10" dirty="0">
                <a:latin typeface="Arial"/>
                <a:cs typeface="Arial"/>
              </a:rPr>
              <a:t>Ecuador</a:t>
            </a:r>
            <a:endParaRPr sz="1600">
              <a:latin typeface="Arial"/>
              <a:cs typeface="Arial"/>
            </a:endParaRPr>
          </a:p>
          <a:p>
            <a:pPr marL="520065" marR="5080" indent="-78105">
              <a:lnSpc>
                <a:spcPts val="2430"/>
              </a:lnSpc>
              <a:spcBef>
                <a:spcPts val="65"/>
              </a:spcBef>
            </a:pPr>
            <a:r>
              <a:rPr sz="1600" spc="-20" dirty="0">
                <a:latin typeface="Arial"/>
                <a:cs typeface="Arial"/>
              </a:rPr>
              <a:t>Peru </a:t>
            </a:r>
            <a:r>
              <a:rPr sz="1600" spc="-10" dirty="0">
                <a:latin typeface="Arial"/>
                <a:cs typeface="Arial"/>
              </a:rPr>
              <a:t>Chile</a:t>
            </a:r>
            <a:endParaRPr sz="1600">
              <a:latin typeface="Arial"/>
              <a:cs typeface="Arial"/>
            </a:endParaRPr>
          </a:p>
        </p:txBody>
      </p:sp>
      <p:sp>
        <p:nvSpPr>
          <p:cNvPr id="39" name="object 39"/>
          <p:cNvSpPr txBox="1"/>
          <p:nvPr/>
        </p:nvSpPr>
        <p:spPr>
          <a:xfrm>
            <a:off x="4345961" y="4678058"/>
            <a:ext cx="79121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Uruguay</a:t>
            </a:r>
            <a:endParaRPr sz="1600">
              <a:latin typeface="Arial"/>
              <a:cs typeface="Arial"/>
            </a:endParaRPr>
          </a:p>
        </p:txBody>
      </p:sp>
      <p:pic>
        <p:nvPicPr>
          <p:cNvPr id="40" name="object 40"/>
          <p:cNvPicPr/>
          <p:nvPr/>
        </p:nvPicPr>
        <p:blipFill>
          <a:blip r:embed="rId26" cstate="print"/>
          <a:stretch>
            <a:fillRect/>
          </a:stretch>
        </p:blipFill>
        <p:spPr>
          <a:xfrm>
            <a:off x="3950208" y="4690871"/>
            <a:ext cx="396239" cy="263651"/>
          </a:xfrm>
          <a:prstGeom prst="rect">
            <a:avLst/>
          </a:prstGeom>
        </p:spPr>
      </p:pic>
      <p:sp>
        <p:nvSpPr>
          <p:cNvPr id="41" name="object 41"/>
          <p:cNvSpPr txBox="1"/>
          <p:nvPr/>
        </p:nvSpPr>
        <p:spPr>
          <a:xfrm>
            <a:off x="4091944" y="2297984"/>
            <a:ext cx="1228725" cy="1009015"/>
          </a:xfrm>
          <a:prstGeom prst="rect">
            <a:avLst/>
          </a:prstGeom>
        </p:spPr>
        <p:txBody>
          <a:bodyPr vert="horz" wrap="square" lIns="0" tIns="34290" rIns="0" bIns="0" rtlCol="0">
            <a:spAutoFit/>
          </a:bodyPr>
          <a:lstStyle/>
          <a:p>
            <a:pPr marL="12700" marR="5080" indent="582930">
              <a:lnSpc>
                <a:spcPts val="1780"/>
              </a:lnSpc>
              <a:spcBef>
                <a:spcPts val="270"/>
              </a:spcBef>
            </a:pPr>
            <a:r>
              <a:rPr sz="1600" spc="-10" dirty="0">
                <a:latin typeface="Arial"/>
                <a:cs typeface="Arial"/>
              </a:rPr>
              <a:t>Ireland Netherlands</a:t>
            </a:r>
            <a:endParaRPr sz="1600">
              <a:latin typeface="Arial"/>
              <a:cs typeface="Arial"/>
            </a:endParaRPr>
          </a:p>
          <a:p>
            <a:pPr marR="161925" algn="r">
              <a:lnSpc>
                <a:spcPts val="1864"/>
              </a:lnSpc>
            </a:pPr>
            <a:r>
              <a:rPr sz="1600" spc="-10" dirty="0">
                <a:latin typeface="Arial"/>
                <a:cs typeface="Arial"/>
              </a:rPr>
              <a:t>France</a:t>
            </a:r>
            <a:endParaRPr sz="1600">
              <a:latin typeface="Arial"/>
              <a:cs typeface="Arial"/>
            </a:endParaRPr>
          </a:p>
          <a:p>
            <a:pPr marR="175260" algn="r">
              <a:lnSpc>
                <a:spcPct val="100000"/>
              </a:lnSpc>
              <a:spcBef>
                <a:spcPts val="225"/>
              </a:spcBef>
            </a:pPr>
            <a:r>
              <a:rPr sz="1600" spc="-10" dirty="0">
                <a:latin typeface="Arial"/>
                <a:cs typeface="Arial"/>
              </a:rPr>
              <a:t>Morocco</a:t>
            </a:r>
            <a:endParaRPr sz="1600">
              <a:latin typeface="Arial"/>
              <a:cs typeface="Arial"/>
            </a:endParaRPr>
          </a:p>
        </p:txBody>
      </p:sp>
      <p:pic>
        <p:nvPicPr>
          <p:cNvPr id="42" name="object 42"/>
          <p:cNvPicPr/>
          <p:nvPr/>
        </p:nvPicPr>
        <p:blipFill>
          <a:blip r:embed="rId27" cstate="print"/>
          <a:stretch>
            <a:fillRect/>
          </a:stretch>
        </p:blipFill>
        <p:spPr>
          <a:xfrm>
            <a:off x="5160264" y="3080004"/>
            <a:ext cx="403859" cy="243839"/>
          </a:xfrm>
          <a:prstGeom prst="rect">
            <a:avLst/>
          </a:prstGeom>
        </p:spPr>
      </p:pic>
      <p:sp>
        <p:nvSpPr>
          <p:cNvPr id="43" name="object 43"/>
          <p:cNvSpPr txBox="1"/>
          <p:nvPr/>
        </p:nvSpPr>
        <p:spPr>
          <a:xfrm>
            <a:off x="7536694" y="2540774"/>
            <a:ext cx="998855" cy="1023619"/>
          </a:xfrm>
          <a:prstGeom prst="rect">
            <a:avLst/>
          </a:prstGeom>
        </p:spPr>
        <p:txBody>
          <a:bodyPr vert="horz" wrap="square" lIns="0" tIns="138430" rIns="0" bIns="0" rtlCol="0">
            <a:spAutoFit/>
          </a:bodyPr>
          <a:lstStyle/>
          <a:p>
            <a:pPr marL="12700">
              <a:lnSpc>
                <a:spcPct val="100000"/>
              </a:lnSpc>
              <a:spcBef>
                <a:spcPts val="1090"/>
              </a:spcBef>
            </a:pPr>
            <a:r>
              <a:rPr sz="1600" spc="-10" dirty="0">
                <a:latin typeface="Arial"/>
                <a:cs typeface="Arial"/>
              </a:rPr>
              <a:t>Turkey</a:t>
            </a:r>
            <a:endParaRPr sz="1600">
              <a:latin typeface="Arial"/>
              <a:cs typeface="Arial"/>
            </a:endParaRPr>
          </a:p>
          <a:p>
            <a:pPr marL="394335" marR="5080" indent="-17145">
              <a:lnSpc>
                <a:spcPct val="106200"/>
              </a:lnSpc>
              <a:spcBef>
                <a:spcPts val="869"/>
              </a:spcBef>
            </a:pPr>
            <a:r>
              <a:rPr sz="1600" spc="-10" dirty="0">
                <a:latin typeface="Arial"/>
                <a:cs typeface="Arial"/>
              </a:rPr>
              <a:t>Kuwait Qatar</a:t>
            </a:r>
            <a:endParaRPr sz="1600">
              <a:latin typeface="Arial"/>
              <a:cs typeface="Arial"/>
            </a:endParaRPr>
          </a:p>
        </p:txBody>
      </p:sp>
      <p:grpSp>
        <p:nvGrpSpPr>
          <p:cNvPr id="44" name="object 44"/>
          <p:cNvGrpSpPr/>
          <p:nvPr/>
        </p:nvGrpSpPr>
        <p:grpSpPr>
          <a:xfrm>
            <a:off x="6265164" y="1911095"/>
            <a:ext cx="2979420" cy="1853564"/>
            <a:chOff x="6265164" y="1911095"/>
            <a:chExt cx="2979420" cy="1853564"/>
          </a:xfrm>
        </p:grpSpPr>
        <p:pic>
          <p:nvPicPr>
            <p:cNvPr id="45" name="object 45"/>
            <p:cNvPicPr/>
            <p:nvPr/>
          </p:nvPicPr>
          <p:blipFill>
            <a:blip r:embed="rId28" cstate="print"/>
            <a:stretch>
              <a:fillRect/>
            </a:stretch>
          </p:blipFill>
          <p:spPr>
            <a:xfrm>
              <a:off x="7452360" y="3032759"/>
              <a:ext cx="373379" cy="249935"/>
            </a:xfrm>
            <a:prstGeom prst="rect">
              <a:avLst/>
            </a:prstGeom>
          </p:spPr>
        </p:pic>
        <p:pic>
          <p:nvPicPr>
            <p:cNvPr id="46" name="object 46"/>
            <p:cNvPicPr/>
            <p:nvPr/>
          </p:nvPicPr>
          <p:blipFill>
            <a:blip r:embed="rId29" cstate="print"/>
            <a:stretch>
              <a:fillRect/>
            </a:stretch>
          </p:blipFill>
          <p:spPr>
            <a:xfrm>
              <a:off x="6265164" y="1911095"/>
              <a:ext cx="321563" cy="211835"/>
            </a:xfrm>
            <a:prstGeom prst="rect">
              <a:avLst/>
            </a:prstGeom>
          </p:spPr>
        </p:pic>
        <p:pic>
          <p:nvPicPr>
            <p:cNvPr id="47" name="object 47"/>
            <p:cNvPicPr/>
            <p:nvPr/>
          </p:nvPicPr>
          <p:blipFill>
            <a:blip r:embed="rId30" cstate="print"/>
            <a:stretch>
              <a:fillRect/>
            </a:stretch>
          </p:blipFill>
          <p:spPr>
            <a:xfrm>
              <a:off x="8903208" y="3535680"/>
              <a:ext cx="341374" cy="228599"/>
            </a:xfrm>
            <a:prstGeom prst="rect">
              <a:avLst/>
            </a:prstGeom>
          </p:spPr>
        </p:pic>
        <p:pic>
          <p:nvPicPr>
            <p:cNvPr id="48" name="object 48"/>
            <p:cNvPicPr/>
            <p:nvPr/>
          </p:nvPicPr>
          <p:blipFill>
            <a:blip r:embed="rId31" cstate="print"/>
            <a:stretch>
              <a:fillRect/>
            </a:stretch>
          </p:blipFill>
          <p:spPr>
            <a:xfrm>
              <a:off x="6556248" y="2964179"/>
              <a:ext cx="359663" cy="237743"/>
            </a:xfrm>
            <a:prstGeom prst="rect">
              <a:avLst/>
            </a:prstGeom>
          </p:spPr>
        </p:pic>
      </p:grpSp>
      <p:sp>
        <p:nvSpPr>
          <p:cNvPr id="49" name="object 49"/>
          <p:cNvSpPr txBox="1"/>
          <p:nvPr/>
        </p:nvSpPr>
        <p:spPr>
          <a:xfrm>
            <a:off x="6766762" y="1847218"/>
            <a:ext cx="56769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Latvia</a:t>
            </a:r>
            <a:endParaRPr sz="1600">
              <a:latin typeface="Arial"/>
              <a:cs typeface="Arial"/>
            </a:endParaRPr>
          </a:p>
        </p:txBody>
      </p:sp>
      <p:sp>
        <p:nvSpPr>
          <p:cNvPr id="50" name="object 50"/>
          <p:cNvSpPr txBox="1"/>
          <p:nvPr/>
        </p:nvSpPr>
        <p:spPr>
          <a:xfrm>
            <a:off x="9285623" y="3498868"/>
            <a:ext cx="1438275" cy="479425"/>
          </a:xfrm>
          <a:prstGeom prst="rect">
            <a:avLst/>
          </a:prstGeom>
        </p:spPr>
        <p:txBody>
          <a:bodyPr vert="horz" wrap="square" lIns="0" tIns="12065" rIns="0" bIns="0" rtlCol="0">
            <a:spAutoFit/>
          </a:bodyPr>
          <a:lstStyle/>
          <a:p>
            <a:pPr marL="12700">
              <a:lnSpc>
                <a:spcPts val="1789"/>
              </a:lnSpc>
              <a:spcBef>
                <a:spcPts val="95"/>
              </a:spcBef>
            </a:pPr>
            <a:r>
              <a:rPr sz="1600" spc="-10" dirty="0">
                <a:latin typeface="Arial"/>
                <a:cs typeface="Arial"/>
              </a:rPr>
              <a:t>Thailand</a:t>
            </a:r>
            <a:endParaRPr sz="1600">
              <a:latin typeface="Arial"/>
              <a:cs typeface="Arial"/>
            </a:endParaRPr>
          </a:p>
          <a:p>
            <a:pPr marL="624840">
              <a:lnSpc>
                <a:spcPts val="1789"/>
              </a:lnSpc>
            </a:pPr>
            <a:r>
              <a:rPr sz="1600" spc="-10" dirty="0">
                <a:latin typeface="Arial"/>
                <a:cs typeface="Arial"/>
              </a:rPr>
              <a:t>Malaysia</a:t>
            </a:r>
            <a:endParaRPr sz="1600">
              <a:latin typeface="Arial"/>
              <a:cs typeface="Arial"/>
            </a:endParaRPr>
          </a:p>
        </p:txBody>
      </p:sp>
      <p:sp>
        <p:nvSpPr>
          <p:cNvPr id="51" name="object 51"/>
          <p:cNvSpPr txBox="1"/>
          <p:nvPr/>
        </p:nvSpPr>
        <p:spPr>
          <a:xfrm>
            <a:off x="5356944" y="2949937"/>
            <a:ext cx="1229995" cy="678815"/>
          </a:xfrm>
          <a:prstGeom prst="rect">
            <a:avLst/>
          </a:prstGeom>
        </p:spPr>
        <p:txBody>
          <a:bodyPr vert="horz" wrap="square" lIns="0" tIns="49530" rIns="0" bIns="0" rtlCol="0">
            <a:spAutoFit/>
          </a:bodyPr>
          <a:lstStyle/>
          <a:p>
            <a:pPr marL="304800" marR="5080" indent="291465">
              <a:lnSpc>
                <a:spcPts val="1630"/>
              </a:lnSpc>
              <a:spcBef>
                <a:spcPts val="390"/>
              </a:spcBef>
            </a:pPr>
            <a:r>
              <a:rPr sz="1600" spc="-10" dirty="0">
                <a:latin typeface="Arial"/>
                <a:cs typeface="Arial"/>
              </a:rPr>
              <a:t>Jordan Lebanon</a:t>
            </a:r>
            <a:endParaRPr sz="1600">
              <a:latin typeface="Arial"/>
              <a:cs typeface="Arial"/>
            </a:endParaRPr>
          </a:p>
          <a:p>
            <a:pPr marL="12700">
              <a:lnSpc>
                <a:spcPts val="1595"/>
              </a:lnSpc>
            </a:pPr>
            <a:r>
              <a:rPr sz="1600" dirty="0">
                <a:latin typeface="Arial"/>
                <a:cs typeface="Arial"/>
              </a:rPr>
              <a:t>Saudi</a:t>
            </a:r>
            <a:r>
              <a:rPr sz="1600" spc="-105" dirty="0">
                <a:latin typeface="Arial"/>
                <a:cs typeface="Arial"/>
              </a:rPr>
              <a:t> </a:t>
            </a:r>
            <a:r>
              <a:rPr sz="1600" spc="-10" dirty="0">
                <a:latin typeface="Arial"/>
                <a:cs typeface="Arial"/>
              </a:rPr>
              <a:t>Arabia</a:t>
            </a:r>
            <a:endParaRPr sz="1600">
              <a:latin typeface="Arial"/>
              <a:cs typeface="Arial"/>
            </a:endParaRPr>
          </a:p>
        </p:txBody>
      </p:sp>
      <p:pic>
        <p:nvPicPr>
          <p:cNvPr id="52" name="object 52"/>
          <p:cNvPicPr/>
          <p:nvPr/>
        </p:nvPicPr>
        <p:blipFill>
          <a:blip r:embed="rId32" cstate="print"/>
          <a:stretch>
            <a:fillRect/>
          </a:stretch>
        </p:blipFill>
        <p:spPr>
          <a:xfrm>
            <a:off x="5692140" y="2851404"/>
            <a:ext cx="318514" cy="211835"/>
          </a:xfrm>
          <a:prstGeom prst="rect">
            <a:avLst/>
          </a:prstGeom>
        </p:spPr>
      </p:pic>
      <p:sp>
        <p:nvSpPr>
          <p:cNvPr id="53" name="object 53"/>
          <p:cNvSpPr txBox="1"/>
          <p:nvPr/>
        </p:nvSpPr>
        <p:spPr>
          <a:xfrm>
            <a:off x="6005048" y="2760353"/>
            <a:ext cx="39814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23282A"/>
                </a:solidFill>
                <a:latin typeface="Arial"/>
                <a:cs typeface="Arial"/>
              </a:rPr>
              <a:t>Italy</a:t>
            </a:r>
            <a:endParaRPr sz="1600">
              <a:latin typeface="Arial"/>
              <a:cs typeface="Arial"/>
            </a:endParaRPr>
          </a:p>
        </p:txBody>
      </p:sp>
      <p:pic>
        <p:nvPicPr>
          <p:cNvPr id="54" name="object 54"/>
          <p:cNvPicPr/>
          <p:nvPr/>
        </p:nvPicPr>
        <p:blipFill>
          <a:blip r:embed="rId33" cstate="print"/>
          <a:stretch>
            <a:fillRect/>
          </a:stretch>
        </p:blipFill>
        <p:spPr>
          <a:xfrm>
            <a:off x="6164579" y="2549651"/>
            <a:ext cx="257555" cy="172199"/>
          </a:xfrm>
          <a:prstGeom prst="rect">
            <a:avLst/>
          </a:prstGeom>
        </p:spPr>
      </p:pic>
      <p:sp>
        <p:nvSpPr>
          <p:cNvPr id="55" name="object 55"/>
          <p:cNvSpPr txBox="1"/>
          <p:nvPr/>
        </p:nvSpPr>
        <p:spPr>
          <a:xfrm>
            <a:off x="6427442" y="2476893"/>
            <a:ext cx="1447800" cy="26924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23282A"/>
                </a:solidFill>
                <a:latin typeface="Arial"/>
                <a:cs typeface="Arial"/>
              </a:rPr>
              <a:t>Czech</a:t>
            </a:r>
            <a:r>
              <a:rPr sz="1600" spc="-55" dirty="0">
                <a:solidFill>
                  <a:srgbClr val="23282A"/>
                </a:solidFill>
                <a:latin typeface="Arial"/>
                <a:cs typeface="Arial"/>
              </a:rPr>
              <a:t> </a:t>
            </a:r>
            <a:r>
              <a:rPr sz="1600" spc="-10" dirty="0">
                <a:solidFill>
                  <a:srgbClr val="23282A"/>
                </a:solidFill>
                <a:latin typeface="Arial"/>
                <a:cs typeface="Arial"/>
              </a:rPr>
              <a:t>Republic</a:t>
            </a:r>
            <a:endParaRPr sz="1600">
              <a:latin typeface="Arial"/>
              <a:cs typeface="Arial"/>
            </a:endParaRPr>
          </a:p>
        </p:txBody>
      </p:sp>
      <p:pic>
        <p:nvPicPr>
          <p:cNvPr id="56" name="object 56"/>
          <p:cNvPicPr/>
          <p:nvPr/>
        </p:nvPicPr>
        <p:blipFill>
          <a:blip r:embed="rId34" cstate="print"/>
          <a:stretch>
            <a:fillRect/>
          </a:stretch>
        </p:blipFill>
        <p:spPr>
          <a:xfrm>
            <a:off x="2104644" y="3357371"/>
            <a:ext cx="359663" cy="224027"/>
          </a:xfrm>
          <a:prstGeom prst="rect">
            <a:avLst/>
          </a:prstGeom>
        </p:spPr>
      </p:pic>
      <p:sp>
        <p:nvSpPr>
          <p:cNvPr id="57" name="object 57"/>
          <p:cNvSpPr txBox="1"/>
          <p:nvPr/>
        </p:nvSpPr>
        <p:spPr>
          <a:xfrm>
            <a:off x="2097454" y="3288394"/>
            <a:ext cx="1549400" cy="767080"/>
          </a:xfrm>
          <a:prstGeom prst="rect">
            <a:avLst/>
          </a:prstGeom>
        </p:spPr>
        <p:txBody>
          <a:bodyPr vert="horz" wrap="square" lIns="0" tIns="12065" rIns="0" bIns="0" rtlCol="0">
            <a:spAutoFit/>
          </a:bodyPr>
          <a:lstStyle/>
          <a:p>
            <a:pPr marL="393065">
              <a:lnSpc>
                <a:spcPts val="1914"/>
              </a:lnSpc>
              <a:spcBef>
                <a:spcPts val="95"/>
              </a:spcBef>
            </a:pPr>
            <a:r>
              <a:rPr sz="1600" spc="-10" dirty="0">
                <a:solidFill>
                  <a:srgbClr val="23282A"/>
                </a:solidFill>
                <a:latin typeface="Arial"/>
                <a:cs typeface="Arial"/>
              </a:rPr>
              <a:t>Guatemala</a:t>
            </a:r>
            <a:endParaRPr sz="1600">
              <a:latin typeface="Arial"/>
              <a:cs typeface="Arial"/>
            </a:endParaRPr>
          </a:p>
          <a:p>
            <a:pPr marL="780415">
              <a:lnSpc>
                <a:spcPts val="1914"/>
              </a:lnSpc>
            </a:pPr>
            <a:r>
              <a:rPr sz="1600" spc="-10" dirty="0">
                <a:latin typeface="Arial"/>
                <a:cs typeface="Arial"/>
              </a:rPr>
              <a:t>Panama</a:t>
            </a:r>
            <a:endParaRPr sz="1600">
              <a:latin typeface="Arial"/>
              <a:cs typeface="Arial"/>
            </a:endParaRPr>
          </a:p>
          <a:p>
            <a:pPr marL="12700">
              <a:lnSpc>
                <a:spcPct val="100000"/>
              </a:lnSpc>
              <a:spcBef>
                <a:spcPts val="90"/>
              </a:spcBef>
            </a:pPr>
            <a:r>
              <a:rPr sz="1600" spc="-10" dirty="0">
                <a:latin typeface="Arial"/>
                <a:cs typeface="Arial"/>
              </a:rPr>
              <a:t>Columbia</a:t>
            </a:r>
            <a:endParaRPr sz="1600">
              <a:latin typeface="Arial"/>
              <a:cs typeface="Arial"/>
            </a:endParaRPr>
          </a:p>
        </p:txBody>
      </p:sp>
      <p:sp>
        <p:nvSpPr>
          <p:cNvPr id="58" name="object 58"/>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59" name="object 59"/>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60" name="object 60"/>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61" name="object 61"/>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10</a:t>
            </a:fld>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5026" y="3380917"/>
            <a:ext cx="9382760" cy="2768600"/>
          </a:xfrm>
          <a:prstGeom prst="rect">
            <a:avLst/>
          </a:prstGeom>
        </p:spPr>
        <p:txBody>
          <a:bodyPr vert="horz" wrap="square" lIns="0" tIns="12700" rIns="0" bIns="0" rtlCol="0">
            <a:spAutoFit/>
          </a:bodyPr>
          <a:lstStyle/>
          <a:p>
            <a:pPr marL="12700" marR="5080" algn="ctr">
              <a:lnSpc>
                <a:spcPct val="100000"/>
              </a:lnSpc>
              <a:spcBef>
                <a:spcPts val="100"/>
              </a:spcBef>
            </a:pPr>
            <a:r>
              <a:rPr sz="6000" b="1" dirty="0">
                <a:solidFill>
                  <a:srgbClr val="FFFFFF"/>
                </a:solidFill>
                <a:latin typeface="Arial"/>
                <a:cs typeface="Arial"/>
              </a:rPr>
              <a:t>estrategias</a:t>
            </a:r>
            <a:r>
              <a:rPr sz="6000" b="1" spc="-35" dirty="0">
                <a:solidFill>
                  <a:srgbClr val="FFFFFF"/>
                </a:solidFill>
                <a:latin typeface="Arial"/>
                <a:cs typeface="Arial"/>
              </a:rPr>
              <a:t> </a:t>
            </a:r>
            <a:r>
              <a:rPr sz="6000" b="1" dirty="0">
                <a:solidFill>
                  <a:srgbClr val="FFFFFF"/>
                </a:solidFill>
                <a:latin typeface="Arial"/>
                <a:cs typeface="Arial"/>
              </a:rPr>
              <a:t>para</a:t>
            </a:r>
            <a:r>
              <a:rPr sz="6000" b="1" spc="-30" dirty="0">
                <a:solidFill>
                  <a:srgbClr val="FFFFFF"/>
                </a:solidFill>
                <a:latin typeface="Arial"/>
                <a:cs typeface="Arial"/>
              </a:rPr>
              <a:t> </a:t>
            </a:r>
            <a:r>
              <a:rPr sz="6000" b="1" dirty="0">
                <a:solidFill>
                  <a:srgbClr val="FFFFFF"/>
                </a:solidFill>
                <a:latin typeface="Arial"/>
                <a:cs typeface="Arial"/>
              </a:rPr>
              <a:t>nivelar</a:t>
            </a:r>
            <a:r>
              <a:rPr sz="6000" b="1" spc="-30" dirty="0">
                <a:solidFill>
                  <a:srgbClr val="FFFFFF"/>
                </a:solidFill>
                <a:latin typeface="Arial"/>
                <a:cs typeface="Arial"/>
              </a:rPr>
              <a:t> </a:t>
            </a:r>
            <a:r>
              <a:rPr sz="6000" b="1" spc="-25" dirty="0">
                <a:solidFill>
                  <a:srgbClr val="FFFFFF"/>
                </a:solidFill>
                <a:latin typeface="Arial"/>
                <a:cs typeface="Arial"/>
              </a:rPr>
              <a:t>la </a:t>
            </a:r>
            <a:r>
              <a:rPr sz="6000" b="1" dirty="0">
                <a:solidFill>
                  <a:srgbClr val="FFFFFF"/>
                </a:solidFill>
                <a:latin typeface="Arial"/>
                <a:cs typeface="Arial"/>
              </a:rPr>
              <a:t>atención</a:t>
            </a:r>
            <a:r>
              <a:rPr sz="6000" b="1" spc="-40" dirty="0">
                <a:solidFill>
                  <a:srgbClr val="FFFFFF"/>
                </a:solidFill>
                <a:latin typeface="Arial"/>
                <a:cs typeface="Arial"/>
              </a:rPr>
              <a:t> </a:t>
            </a:r>
            <a:r>
              <a:rPr sz="6000" b="1" dirty="0">
                <a:solidFill>
                  <a:srgbClr val="FFFFFF"/>
                </a:solidFill>
                <a:latin typeface="Arial"/>
                <a:cs typeface="Arial"/>
              </a:rPr>
              <a:t>centrada</a:t>
            </a:r>
            <a:r>
              <a:rPr sz="6000" b="1" spc="-25" dirty="0">
                <a:solidFill>
                  <a:srgbClr val="FFFFFF"/>
                </a:solidFill>
                <a:latin typeface="Arial"/>
                <a:cs typeface="Arial"/>
              </a:rPr>
              <a:t> </a:t>
            </a:r>
            <a:r>
              <a:rPr sz="6000" b="1" dirty="0">
                <a:solidFill>
                  <a:srgbClr val="FFFFFF"/>
                </a:solidFill>
                <a:latin typeface="Arial"/>
                <a:cs typeface="Arial"/>
              </a:rPr>
              <a:t>en</a:t>
            </a:r>
            <a:r>
              <a:rPr sz="6000" b="1" spc="-35" dirty="0">
                <a:solidFill>
                  <a:srgbClr val="FFFFFF"/>
                </a:solidFill>
                <a:latin typeface="Arial"/>
                <a:cs typeface="Arial"/>
              </a:rPr>
              <a:t> </a:t>
            </a:r>
            <a:r>
              <a:rPr sz="6000" b="1" spc="-25" dirty="0">
                <a:solidFill>
                  <a:srgbClr val="FFFFFF"/>
                </a:solidFill>
                <a:latin typeface="Arial"/>
                <a:cs typeface="Arial"/>
              </a:rPr>
              <a:t>la </a:t>
            </a:r>
            <a:r>
              <a:rPr sz="6000" b="1" dirty="0">
                <a:solidFill>
                  <a:srgbClr val="FFFFFF"/>
                </a:solidFill>
                <a:latin typeface="Arial"/>
                <a:cs typeface="Arial"/>
              </a:rPr>
              <a:t>persona</a:t>
            </a:r>
            <a:r>
              <a:rPr sz="6000" b="1" spc="-25" dirty="0">
                <a:solidFill>
                  <a:srgbClr val="FFFFFF"/>
                </a:solidFill>
                <a:latin typeface="Arial"/>
                <a:cs typeface="Arial"/>
              </a:rPr>
              <a:t> </a:t>
            </a:r>
            <a:r>
              <a:rPr sz="6000" b="1" dirty="0">
                <a:solidFill>
                  <a:srgbClr val="FFFFFF"/>
                </a:solidFill>
                <a:latin typeface="Arial"/>
                <a:cs typeface="Arial"/>
              </a:rPr>
              <a:t>en</a:t>
            </a:r>
            <a:r>
              <a:rPr sz="6000" b="1" spc="-20" dirty="0">
                <a:solidFill>
                  <a:srgbClr val="FFFFFF"/>
                </a:solidFill>
                <a:latin typeface="Arial"/>
                <a:cs typeface="Arial"/>
              </a:rPr>
              <a:t> </a:t>
            </a:r>
            <a:r>
              <a:rPr sz="6000" b="1" spc="-10" dirty="0">
                <a:solidFill>
                  <a:srgbClr val="FFFFFF"/>
                </a:solidFill>
                <a:latin typeface="Arial"/>
                <a:cs typeface="Arial"/>
              </a:rPr>
              <a:t>2023.</a:t>
            </a:r>
            <a:endParaRPr sz="6000">
              <a:latin typeface="Arial"/>
              <a:cs typeface="Arial"/>
            </a:endParaRPr>
          </a:p>
        </p:txBody>
      </p:sp>
      <p:sp>
        <p:nvSpPr>
          <p:cNvPr id="3" name="object 3"/>
          <p:cNvSpPr/>
          <p:nvPr/>
        </p:nvSpPr>
        <p:spPr>
          <a:xfrm>
            <a:off x="4673323" y="751137"/>
            <a:ext cx="2902585" cy="2077085"/>
          </a:xfrm>
          <a:custGeom>
            <a:avLst/>
            <a:gdLst/>
            <a:ahLst/>
            <a:cxnLst/>
            <a:rect l="l" t="t" r="r" b="b"/>
            <a:pathLst>
              <a:path w="2902584" h="2077085">
                <a:moveTo>
                  <a:pt x="1171828" y="1726755"/>
                </a:moveTo>
                <a:lnTo>
                  <a:pt x="65100" y="1726755"/>
                </a:lnTo>
                <a:lnTo>
                  <a:pt x="58313" y="1727288"/>
                </a:lnTo>
                <a:lnTo>
                  <a:pt x="25327" y="1753736"/>
                </a:lnTo>
                <a:lnTo>
                  <a:pt x="10747" y="1796846"/>
                </a:lnTo>
                <a:lnTo>
                  <a:pt x="5613" y="1845135"/>
                </a:lnTo>
                <a:lnTo>
                  <a:pt x="4648" y="1886407"/>
                </a:lnTo>
                <a:lnTo>
                  <a:pt x="4938" y="1907283"/>
                </a:lnTo>
                <a:lnTo>
                  <a:pt x="9296" y="1960029"/>
                </a:lnTo>
                <a:lnTo>
                  <a:pt x="18449" y="1998396"/>
                </a:lnTo>
                <a:lnTo>
                  <a:pt x="41846" y="2033663"/>
                </a:lnTo>
                <a:lnTo>
                  <a:pt x="56832" y="2041410"/>
                </a:lnTo>
                <a:lnTo>
                  <a:pt x="1171828" y="2041410"/>
                </a:lnTo>
                <a:lnTo>
                  <a:pt x="1206896" y="2023394"/>
                </a:lnTo>
                <a:lnTo>
                  <a:pt x="1223562" y="1987157"/>
                </a:lnTo>
                <a:lnTo>
                  <a:pt x="1231215" y="1944096"/>
                </a:lnTo>
                <a:lnTo>
                  <a:pt x="1233830" y="1886407"/>
                </a:lnTo>
                <a:lnTo>
                  <a:pt x="1233587" y="1864849"/>
                </a:lnTo>
                <a:lnTo>
                  <a:pt x="1229956" y="1811235"/>
                </a:lnTo>
                <a:lnTo>
                  <a:pt x="1221523" y="1772429"/>
                </a:lnTo>
                <a:lnTo>
                  <a:pt x="1197406" y="1735277"/>
                </a:lnTo>
                <a:lnTo>
                  <a:pt x="1171828" y="1726755"/>
                </a:lnTo>
                <a:close/>
              </a:path>
              <a:path w="2902584" h="2077085">
                <a:moveTo>
                  <a:pt x="844765" y="421614"/>
                </a:moveTo>
                <a:lnTo>
                  <a:pt x="438657" y="421614"/>
                </a:lnTo>
                <a:lnTo>
                  <a:pt x="438657" y="1726755"/>
                </a:lnTo>
                <a:lnTo>
                  <a:pt x="844765" y="1726755"/>
                </a:lnTo>
                <a:lnTo>
                  <a:pt x="844765" y="421614"/>
                </a:lnTo>
                <a:close/>
              </a:path>
              <a:path w="2902584" h="2077085">
                <a:moveTo>
                  <a:pt x="663409" y="21704"/>
                </a:moveTo>
                <a:lnTo>
                  <a:pt x="585139" y="22479"/>
                </a:lnTo>
                <a:lnTo>
                  <a:pt x="546338" y="24513"/>
                </a:lnTo>
                <a:lnTo>
                  <a:pt x="506082" y="31775"/>
                </a:lnTo>
                <a:lnTo>
                  <a:pt x="486714" y="41859"/>
                </a:lnTo>
                <a:lnTo>
                  <a:pt x="55791" y="320865"/>
                </a:lnTo>
                <a:lnTo>
                  <a:pt x="21208" y="349921"/>
                </a:lnTo>
                <a:lnTo>
                  <a:pt x="4256" y="390807"/>
                </a:lnTo>
                <a:lnTo>
                  <a:pt x="384" y="440410"/>
                </a:lnTo>
                <a:lnTo>
                  <a:pt x="0" y="474319"/>
                </a:lnTo>
                <a:lnTo>
                  <a:pt x="290" y="502123"/>
                </a:lnTo>
                <a:lnTo>
                  <a:pt x="2614" y="547848"/>
                </a:lnTo>
                <a:lnTo>
                  <a:pt x="11428" y="593475"/>
                </a:lnTo>
                <a:lnTo>
                  <a:pt x="47464" y="621670"/>
                </a:lnTo>
                <a:lnTo>
                  <a:pt x="58115" y="620801"/>
                </a:lnTo>
                <a:lnTo>
                  <a:pt x="99243" y="607572"/>
                </a:lnTo>
                <a:lnTo>
                  <a:pt x="438657" y="421614"/>
                </a:lnTo>
                <a:lnTo>
                  <a:pt x="844765" y="421614"/>
                </a:lnTo>
                <a:lnTo>
                  <a:pt x="844765" y="60451"/>
                </a:lnTo>
                <a:lnTo>
                  <a:pt x="842708" y="52705"/>
                </a:lnTo>
                <a:lnTo>
                  <a:pt x="803354" y="29255"/>
                </a:lnTo>
                <a:lnTo>
                  <a:pt x="758736" y="24028"/>
                </a:lnTo>
                <a:lnTo>
                  <a:pt x="716692" y="22285"/>
                </a:lnTo>
                <a:lnTo>
                  <a:pt x="691456" y="21849"/>
                </a:lnTo>
                <a:lnTo>
                  <a:pt x="663409" y="21704"/>
                </a:lnTo>
                <a:close/>
              </a:path>
              <a:path w="2902584" h="2077085">
                <a:moveTo>
                  <a:pt x="2204554" y="0"/>
                </a:moveTo>
                <a:lnTo>
                  <a:pt x="2148230" y="1486"/>
                </a:lnTo>
                <a:lnTo>
                  <a:pt x="2094406" y="5947"/>
                </a:lnTo>
                <a:lnTo>
                  <a:pt x="2043081" y="13381"/>
                </a:lnTo>
                <a:lnTo>
                  <a:pt x="1994256" y="23789"/>
                </a:lnTo>
                <a:lnTo>
                  <a:pt x="1947930" y="37171"/>
                </a:lnTo>
                <a:lnTo>
                  <a:pt x="1904102" y="53528"/>
                </a:lnTo>
                <a:lnTo>
                  <a:pt x="1862772" y="72859"/>
                </a:lnTo>
                <a:lnTo>
                  <a:pt x="1817475" y="98907"/>
                </a:lnTo>
                <a:lnTo>
                  <a:pt x="1775107" y="128485"/>
                </a:lnTo>
                <a:lnTo>
                  <a:pt x="1735667" y="161594"/>
                </a:lnTo>
                <a:lnTo>
                  <a:pt x="1699155" y="198234"/>
                </a:lnTo>
                <a:lnTo>
                  <a:pt x="1665569" y="238404"/>
                </a:lnTo>
                <a:lnTo>
                  <a:pt x="1634909" y="282105"/>
                </a:lnTo>
                <a:lnTo>
                  <a:pt x="1610792" y="322414"/>
                </a:lnTo>
                <a:lnTo>
                  <a:pt x="1588789" y="364800"/>
                </a:lnTo>
                <a:lnTo>
                  <a:pt x="1568671" y="409705"/>
                </a:lnTo>
                <a:lnTo>
                  <a:pt x="1550513" y="456982"/>
                </a:lnTo>
                <a:lnTo>
                  <a:pt x="1534317" y="506630"/>
                </a:lnTo>
                <a:lnTo>
                  <a:pt x="1520081" y="558650"/>
                </a:lnTo>
                <a:lnTo>
                  <a:pt x="1507807" y="613041"/>
                </a:lnTo>
                <a:lnTo>
                  <a:pt x="1499511" y="656817"/>
                </a:lnTo>
                <a:lnTo>
                  <a:pt x="1492192" y="701683"/>
                </a:lnTo>
                <a:lnTo>
                  <a:pt x="1485848" y="747640"/>
                </a:lnTo>
                <a:lnTo>
                  <a:pt x="1480481" y="794687"/>
                </a:lnTo>
                <a:lnTo>
                  <a:pt x="1476090" y="842824"/>
                </a:lnTo>
                <a:lnTo>
                  <a:pt x="1472675" y="892052"/>
                </a:lnTo>
                <a:lnTo>
                  <a:pt x="1470236" y="942370"/>
                </a:lnTo>
                <a:lnTo>
                  <a:pt x="1468772" y="993778"/>
                </a:lnTo>
                <a:lnTo>
                  <a:pt x="1468319" y="1050937"/>
                </a:lnTo>
                <a:lnTo>
                  <a:pt x="1468677" y="1099392"/>
                </a:lnTo>
                <a:lnTo>
                  <a:pt x="1469854" y="1151263"/>
                </a:lnTo>
                <a:lnTo>
                  <a:pt x="1471815" y="1201890"/>
                </a:lnTo>
                <a:lnTo>
                  <a:pt x="1474561" y="1251272"/>
                </a:lnTo>
                <a:lnTo>
                  <a:pt x="1478092" y="1299411"/>
                </a:lnTo>
                <a:lnTo>
                  <a:pt x="1482407" y="1346305"/>
                </a:lnTo>
                <a:lnTo>
                  <a:pt x="1487507" y="1391955"/>
                </a:lnTo>
                <a:lnTo>
                  <a:pt x="1493391" y="1436361"/>
                </a:lnTo>
                <a:lnTo>
                  <a:pt x="1500060" y="1479524"/>
                </a:lnTo>
                <a:lnTo>
                  <a:pt x="1510104" y="1533017"/>
                </a:lnTo>
                <a:lnTo>
                  <a:pt x="1522077" y="1584104"/>
                </a:lnTo>
                <a:lnTo>
                  <a:pt x="1535981" y="1632786"/>
                </a:lnTo>
                <a:lnTo>
                  <a:pt x="1551814" y="1679064"/>
                </a:lnTo>
                <a:lnTo>
                  <a:pt x="1569577" y="1722938"/>
                </a:lnTo>
                <a:lnTo>
                  <a:pt x="1589270" y="1764408"/>
                </a:lnTo>
                <a:lnTo>
                  <a:pt x="1610893" y="1803476"/>
                </a:lnTo>
                <a:lnTo>
                  <a:pt x="1638790" y="1845931"/>
                </a:lnTo>
                <a:lnTo>
                  <a:pt x="1669790" y="1884941"/>
                </a:lnTo>
                <a:lnTo>
                  <a:pt x="1703892" y="1920508"/>
                </a:lnTo>
                <a:lnTo>
                  <a:pt x="1741094" y="1952629"/>
                </a:lnTo>
                <a:lnTo>
                  <a:pt x="1781397" y="1981305"/>
                </a:lnTo>
                <a:lnTo>
                  <a:pt x="1824799" y="2006536"/>
                </a:lnTo>
                <a:lnTo>
                  <a:pt x="1864784" y="2025246"/>
                </a:lnTo>
                <a:lnTo>
                  <a:pt x="1907678" y="2041078"/>
                </a:lnTo>
                <a:lnTo>
                  <a:pt x="1953483" y="2054031"/>
                </a:lnTo>
                <a:lnTo>
                  <a:pt x="2002198" y="2064106"/>
                </a:lnTo>
                <a:lnTo>
                  <a:pt x="2053824" y="2071302"/>
                </a:lnTo>
                <a:lnTo>
                  <a:pt x="2108360" y="2075620"/>
                </a:lnTo>
                <a:lnTo>
                  <a:pt x="2165807" y="2077059"/>
                </a:lnTo>
                <a:lnTo>
                  <a:pt x="2222541" y="2075572"/>
                </a:lnTo>
                <a:lnTo>
                  <a:pt x="2276712" y="2071112"/>
                </a:lnTo>
                <a:lnTo>
                  <a:pt x="2328321" y="2063679"/>
                </a:lnTo>
                <a:lnTo>
                  <a:pt x="2377368" y="2053272"/>
                </a:lnTo>
                <a:lnTo>
                  <a:pt x="2423853" y="2039892"/>
                </a:lnTo>
                <a:lnTo>
                  <a:pt x="2467777" y="2023539"/>
                </a:lnTo>
                <a:lnTo>
                  <a:pt x="2509139" y="2004212"/>
                </a:lnTo>
                <a:lnTo>
                  <a:pt x="2554435" y="1978163"/>
                </a:lnTo>
                <a:lnTo>
                  <a:pt x="2596803" y="1948583"/>
                </a:lnTo>
                <a:lnTo>
                  <a:pt x="2636242" y="1915471"/>
                </a:lnTo>
                <a:lnTo>
                  <a:pt x="2672752" y="1878828"/>
                </a:lnTo>
                <a:lnTo>
                  <a:pt x="2706335" y="1838656"/>
                </a:lnTo>
                <a:lnTo>
                  <a:pt x="2736989" y="1794954"/>
                </a:lnTo>
                <a:lnTo>
                  <a:pt x="2761018" y="1754812"/>
                </a:lnTo>
                <a:lnTo>
                  <a:pt x="2761902" y="1753108"/>
                </a:lnTo>
                <a:lnTo>
                  <a:pt x="2181301" y="1753108"/>
                </a:lnTo>
                <a:lnTo>
                  <a:pt x="2142453" y="1751024"/>
                </a:lnTo>
                <a:lnTo>
                  <a:pt x="2073478" y="1734361"/>
                </a:lnTo>
                <a:lnTo>
                  <a:pt x="2015983" y="1700016"/>
                </a:lnTo>
                <a:lnTo>
                  <a:pt x="1969096" y="1641889"/>
                </a:lnTo>
                <a:lnTo>
                  <a:pt x="1949577" y="1603527"/>
                </a:lnTo>
                <a:lnTo>
                  <a:pt x="1923535" y="1528007"/>
                </a:lnTo>
                <a:lnTo>
                  <a:pt x="1912839" y="1483364"/>
                </a:lnTo>
                <a:lnTo>
                  <a:pt x="1903692" y="1434132"/>
                </a:lnTo>
                <a:lnTo>
                  <a:pt x="1896097" y="1380312"/>
                </a:lnTo>
                <a:lnTo>
                  <a:pt x="1891573" y="1338732"/>
                </a:lnTo>
                <a:lnTo>
                  <a:pt x="1887745" y="1294146"/>
                </a:lnTo>
                <a:lnTo>
                  <a:pt x="1884612" y="1246553"/>
                </a:lnTo>
                <a:lnTo>
                  <a:pt x="1882175" y="1195955"/>
                </a:lnTo>
                <a:lnTo>
                  <a:pt x="1880434" y="1142352"/>
                </a:lnTo>
                <a:lnTo>
                  <a:pt x="1879389" y="1085745"/>
                </a:lnTo>
                <a:lnTo>
                  <a:pt x="1879041" y="1026134"/>
                </a:lnTo>
                <a:lnTo>
                  <a:pt x="1879429" y="968952"/>
                </a:lnTo>
                <a:lnTo>
                  <a:pt x="1880593" y="914183"/>
                </a:lnTo>
                <a:lnTo>
                  <a:pt x="1882533" y="861826"/>
                </a:lnTo>
                <a:lnTo>
                  <a:pt x="1885248" y="811881"/>
                </a:lnTo>
                <a:lnTo>
                  <a:pt x="1888736" y="764348"/>
                </a:lnTo>
                <a:lnTo>
                  <a:pt x="1892998" y="719226"/>
                </a:lnTo>
                <a:lnTo>
                  <a:pt x="1901280" y="656061"/>
                </a:lnTo>
                <a:lnTo>
                  <a:pt x="1912178" y="598320"/>
                </a:lnTo>
                <a:lnTo>
                  <a:pt x="1925691" y="546006"/>
                </a:lnTo>
                <a:lnTo>
                  <a:pt x="1941817" y="499122"/>
                </a:lnTo>
                <a:lnTo>
                  <a:pt x="1960807" y="457705"/>
                </a:lnTo>
                <a:lnTo>
                  <a:pt x="1982898" y="421809"/>
                </a:lnTo>
                <a:lnTo>
                  <a:pt x="2008089" y="391436"/>
                </a:lnTo>
                <a:lnTo>
                  <a:pt x="2068201" y="347259"/>
                </a:lnTo>
                <a:lnTo>
                  <a:pt x="2103997" y="333455"/>
                </a:lnTo>
                <a:lnTo>
                  <a:pt x="2143768" y="325174"/>
                </a:lnTo>
                <a:lnTo>
                  <a:pt x="2187511" y="322414"/>
                </a:lnTo>
                <a:lnTo>
                  <a:pt x="2787250" y="322414"/>
                </a:lnTo>
                <a:lnTo>
                  <a:pt x="2782625" y="312651"/>
                </a:lnTo>
                <a:lnTo>
                  <a:pt x="2761018" y="273583"/>
                </a:lnTo>
                <a:lnTo>
                  <a:pt x="2733099" y="231129"/>
                </a:lnTo>
                <a:lnTo>
                  <a:pt x="2702035" y="192120"/>
                </a:lnTo>
                <a:lnTo>
                  <a:pt x="2667827" y="156557"/>
                </a:lnTo>
                <a:lnTo>
                  <a:pt x="2630474" y="124439"/>
                </a:lnTo>
                <a:lnTo>
                  <a:pt x="2589977" y="95765"/>
                </a:lnTo>
                <a:lnTo>
                  <a:pt x="2546337" y="70535"/>
                </a:lnTo>
                <a:lnTo>
                  <a:pt x="2506149" y="51820"/>
                </a:lnTo>
                <a:lnTo>
                  <a:pt x="2463082" y="35985"/>
                </a:lnTo>
                <a:lnTo>
                  <a:pt x="2417134" y="23030"/>
                </a:lnTo>
                <a:lnTo>
                  <a:pt x="2368308" y="12954"/>
                </a:lnTo>
                <a:lnTo>
                  <a:pt x="2316602" y="5757"/>
                </a:lnTo>
                <a:lnTo>
                  <a:pt x="2262018" y="1439"/>
                </a:lnTo>
                <a:lnTo>
                  <a:pt x="2204554" y="0"/>
                </a:lnTo>
                <a:close/>
              </a:path>
              <a:path w="2902584" h="2077085">
                <a:moveTo>
                  <a:pt x="2787250" y="322414"/>
                </a:moveTo>
                <a:lnTo>
                  <a:pt x="2187511" y="322414"/>
                </a:lnTo>
                <a:lnTo>
                  <a:pt x="2213276" y="323286"/>
                </a:lnTo>
                <a:lnTo>
                  <a:pt x="2237881" y="325901"/>
                </a:lnTo>
                <a:lnTo>
                  <a:pt x="2283612" y="336359"/>
                </a:lnTo>
                <a:lnTo>
                  <a:pt x="2324684" y="355157"/>
                </a:lnTo>
                <a:lnTo>
                  <a:pt x="2361107" y="383641"/>
                </a:lnTo>
                <a:lnTo>
                  <a:pt x="2392691" y="422581"/>
                </a:lnTo>
                <a:lnTo>
                  <a:pt x="2419235" y="472770"/>
                </a:lnTo>
                <a:lnTo>
                  <a:pt x="2441322" y="534768"/>
                </a:lnTo>
                <a:lnTo>
                  <a:pt x="2459532" y="609168"/>
                </a:lnTo>
                <a:lnTo>
                  <a:pt x="2467141" y="651261"/>
                </a:lnTo>
                <a:lnTo>
                  <a:pt x="2473680" y="696939"/>
                </a:lnTo>
                <a:lnTo>
                  <a:pt x="2479153" y="746201"/>
                </a:lnTo>
                <a:lnTo>
                  <a:pt x="2483561" y="799045"/>
                </a:lnTo>
                <a:lnTo>
                  <a:pt x="2486351" y="844093"/>
                </a:lnTo>
                <a:lnTo>
                  <a:pt x="2488528" y="892052"/>
                </a:lnTo>
                <a:lnTo>
                  <a:pt x="2490073" y="942370"/>
                </a:lnTo>
                <a:lnTo>
                  <a:pt x="2490998" y="995227"/>
                </a:lnTo>
                <a:lnTo>
                  <a:pt x="2491308" y="1050937"/>
                </a:lnTo>
                <a:lnTo>
                  <a:pt x="2490969" y="1108580"/>
                </a:lnTo>
                <a:lnTo>
                  <a:pt x="2489954" y="1163704"/>
                </a:lnTo>
                <a:lnTo>
                  <a:pt x="2488259" y="1216308"/>
                </a:lnTo>
                <a:lnTo>
                  <a:pt x="2485885" y="1266393"/>
                </a:lnTo>
                <a:lnTo>
                  <a:pt x="2482591" y="1313958"/>
                </a:lnTo>
                <a:lnTo>
                  <a:pt x="2478138" y="1359004"/>
                </a:lnTo>
                <a:lnTo>
                  <a:pt x="2472522" y="1401531"/>
                </a:lnTo>
                <a:lnTo>
                  <a:pt x="2465743" y="1441538"/>
                </a:lnTo>
                <a:lnTo>
                  <a:pt x="2457846" y="1479131"/>
                </a:lnTo>
                <a:lnTo>
                  <a:pt x="2438854" y="1547336"/>
                </a:lnTo>
                <a:lnTo>
                  <a:pt x="2415408" y="1606141"/>
                </a:lnTo>
                <a:lnTo>
                  <a:pt x="2386343" y="1654966"/>
                </a:lnTo>
                <a:lnTo>
                  <a:pt x="2351470" y="1693763"/>
                </a:lnTo>
                <a:lnTo>
                  <a:pt x="2310784" y="1722829"/>
                </a:lnTo>
                <a:lnTo>
                  <a:pt x="2264138" y="1742204"/>
                </a:lnTo>
                <a:lnTo>
                  <a:pt x="2210659" y="1751896"/>
                </a:lnTo>
                <a:lnTo>
                  <a:pt x="2181301" y="1753108"/>
                </a:lnTo>
                <a:lnTo>
                  <a:pt x="2761902" y="1753108"/>
                </a:lnTo>
                <a:lnTo>
                  <a:pt x="2783052" y="1712329"/>
                </a:lnTo>
                <a:lnTo>
                  <a:pt x="2803093" y="1667504"/>
                </a:lnTo>
                <a:lnTo>
                  <a:pt x="2821140" y="1620337"/>
                </a:lnTo>
                <a:lnTo>
                  <a:pt x="2837194" y="1570830"/>
                </a:lnTo>
                <a:lnTo>
                  <a:pt x="2851257" y="1518981"/>
                </a:lnTo>
                <a:lnTo>
                  <a:pt x="2863329" y="1464792"/>
                </a:lnTo>
                <a:lnTo>
                  <a:pt x="2871461" y="1421161"/>
                </a:lnTo>
                <a:lnTo>
                  <a:pt x="2878637" y="1376382"/>
                </a:lnTo>
                <a:lnTo>
                  <a:pt x="2884855" y="1330455"/>
                </a:lnTo>
                <a:lnTo>
                  <a:pt x="2890117" y="1283380"/>
                </a:lnTo>
                <a:lnTo>
                  <a:pt x="2894423" y="1235157"/>
                </a:lnTo>
                <a:lnTo>
                  <a:pt x="2897771" y="1185786"/>
                </a:lnTo>
                <a:lnTo>
                  <a:pt x="2900163" y="1135267"/>
                </a:lnTo>
                <a:lnTo>
                  <a:pt x="2901598" y="1083599"/>
                </a:lnTo>
                <a:lnTo>
                  <a:pt x="2902043" y="1026134"/>
                </a:lnTo>
                <a:lnTo>
                  <a:pt x="2901694" y="977670"/>
                </a:lnTo>
                <a:lnTo>
                  <a:pt x="2900545" y="925802"/>
                </a:lnTo>
                <a:lnTo>
                  <a:pt x="2898631" y="875178"/>
                </a:lnTo>
                <a:lnTo>
                  <a:pt x="2895952" y="825797"/>
                </a:lnTo>
                <a:lnTo>
                  <a:pt x="2892507" y="777660"/>
                </a:lnTo>
                <a:lnTo>
                  <a:pt x="2888297" y="730766"/>
                </a:lnTo>
                <a:lnTo>
                  <a:pt x="2883321" y="685116"/>
                </a:lnTo>
                <a:lnTo>
                  <a:pt x="2877581" y="640710"/>
                </a:lnTo>
                <a:lnTo>
                  <a:pt x="2871076" y="597547"/>
                </a:lnTo>
                <a:lnTo>
                  <a:pt x="2861239" y="544054"/>
                </a:lnTo>
                <a:lnTo>
                  <a:pt x="2849440" y="492965"/>
                </a:lnTo>
                <a:lnTo>
                  <a:pt x="2835679" y="444280"/>
                </a:lnTo>
                <a:lnTo>
                  <a:pt x="2819956" y="398000"/>
                </a:lnTo>
                <a:lnTo>
                  <a:pt x="2802271" y="354123"/>
                </a:lnTo>
                <a:lnTo>
                  <a:pt x="2787250" y="322414"/>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666" y="3407651"/>
            <a:ext cx="11183620" cy="2311400"/>
          </a:xfrm>
          <a:prstGeom prst="rect">
            <a:avLst/>
          </a:prstGeom>
        </p:spPr>
        <p:txBody>
          <a:bodyPr vert="horz" wrap="square" lIns="0" tIns="12700" rIns="0" bIns="0" rtlCol="0">
            <a:spAutoFit/>
          </a:bodyPr>
          <a:lstStyle/>
          <a:p>
            <a:pPr marL="12700" marR="5080" indent="2540" algn="ctr">
              <a:lnSpc>
                <a:spcPct val="100000"/>
              </a:lnSpc>
              <a:spcBef>
                <a:spcPts val="100"/>
              </a:spcBef>
            </a:pPr>
            <a:r>
              <a:rPr sz="5000" b="1" dirty="0">
                <a:solidFill>
                  <a:srgbClr val="FFFFFF"/>
                </a:solidFill>
                <a:latin typeface="Arial"/>
                <a:cs typeface="Arial"/>
              </a:rPr>
              <a:t>Construir</a:t>
            </a:r>
            <a:r>
              <a:rPr sz="5000" b="1" spc="-65" dirty="0">
                <a:solidFill>
                  <a:srgbClr val="FFFFFF"/>
                </a:solidFill>
                <a:latin typeface="Arial"/>
                <a:cs typeface="Arial"/>
              </a:rPr>
              <a:t> </a:t>
            </a:r>
            <a:r>
              <a:rPr sz="5000" b="1" dirty="0">
                <a:solidFill>
                  <a:srgbClr val="FFFFFF"/>
                </a:solidFill>
                <a:latin typeface="Arial"/>
                <a:cs typeface="Arial"/>
              </a:rPr>
              <a:t>sistemas</a:t>
            </a:r>
            <a:r>
              <a:rPr sz="5000" b="1" spc="-45" dirty="0">
                <a:solidFill>
                  <a:srgbClr val="FFFFFF"/>
                </a:solidFill>
                <a:latin typeface="Arial"/>
                <a:cs typeface="Arial"/>
              </a:rPr>
              <a:t> </a:t>
            </a:r>
            <a:r>
              <a:rPr sz="5000" b="1" dirty="0">
                <a:solidFill>
                  <a:srgbClr val="FFFFFF"/>
                </a:solidFill>
                <a:latin typeface="Arial"/>
                <a:cs typeface="Arial"/>
              </a:rPr>
              <a:t>para</a:t>
            </a:r>
            <a:r>
              <a:rPr sz="5000" b="1" spc="-55" dirty="0">
                <a:solidFill>
                  <a:srgbClr val="FFFFFF"/>
                </a:solidFill>
                <a:latin typeface="Arial"/>
                <a:cs typeface="Arial"/>
              </a:rPr>
              <a:t> </a:t>
            </a:r>
            <a:r>
              <a:rPr sz="5000" b="1" dirty="0">
                <a:solidFill>
                  <a:srgbClr val="FFFFFF"/>
                </a:solidFill>
                <a:latin typeface="Arial"/>
                <a:cs typeface="Arial"/>
              </a:rPr>
              <a:t>que</a:t>
            </a:r>
            <a:r>
              <a:rPr sz="5000" b="1" spc="-45" dirty="0">
                <a:solidFill>
                  <a:srgbClr val="FFFFFF"/>
                </a:solidFill>
                <a:latin typeface="Arial"/>
                <a:cs typeface="Arial"/>
              </a:rPr>
              <a:t> </a:t>
            </a:r>
            <a:r>
              <a:rPr sz="5000" b="1" spc="-25" dirty="0">
                <a:solidFill>
                  <a:srgbClr val="FFFFFF"/>
                </a:solidFill>
                <a:latin typeface="Arial"/>
                <a:cs typeface="Arial"/>
              </a:rPr>
              <a:t>los </a:t>
            </a:r>
            <a:r>
              <a:rPr sz="5000" b="1" dirty="0">
                <a:solidFill>
                  <a:srgbClr val="FFFFFF"/>
                </a:solidFill>
                <a:latin typeface="Arial"/>
                <a:cs typeface="Arial"/>
              </a:rPr>
              <a:t>trabajadores</a:t>
            </a:r>
            <a:r>
              <a:rPr sz="5000" b="1" spc="-50" dirty="0">
                <a:solidFill>
                  <a:srgbClr val="FFFFFF"/>
                </a:solidFill>
                <a:latin typeface="Arial"/>
                <a:cs typeface="Arial"/>
              </a:rPr>
              <a:t> </a:t>
            </a:r>
            <a:r>
              <a:rPr sz="5000" b="1" dirty="0">
                <a:solidFill>
                  <a:srgbClr val="FFFFFF"/>
                </a:solidFill>
                <a:latin typeface="Arial"/>
                <a:cs typeface="Arial"/>
              </a:rPr>
              <a:t>de</a:t>
            </a:r>
            <a:r>
              <a:rPr sz="5000" b="1" spc="-45" dirty="0">
                <a:solidFill>
                  <a:srgbClr val="FFFFFF"/>
                </a:solidFill>
                <a:latin typeface="Arial"/>
                <a:cs typeface="Arial"/>
              </a:rPr>
              <a:t> </a:t>
            </a:r>
            <a:r>
              <a:rPr sz="5000" b="1" dirty="0">
                <a:solidFill>
                  <a:srgbClr val="FFFFFF"/>
                </a:solidFill>
                <a:latin typeface="Arial"/>
                <a:cs typeface="Arial"/>
              </a:rPr>
              <a:t>la</a:t>
            </a:r>
            <a:r>
              <a:rPr sz="5000" b="1" spc="-50" dirty="0">
                <a:solidFill>
                  <a:srgbClr val="FFFFFF"/>
                </a:solidFill>
                <a:latin typeface="Arial"/>
                <a:cs typeface="Arial"/>
              </a:rPr>
              <a:t> </a:t>
            </a:r>
            <a:r>
              <a:rPr sz="5000" b="1" dirty="0">
                <a:solidFill>
                  <a:srgbClr val="FFFFFF"/>
                </a:solidFill>
                <a:latin typeface="Arial"/>
                <a:cs typeface="Arial"/>
              </a:rPr>
              <a:t>salud</a:t>
            </a:r>
            <a:r>
              <a:rPr sz="5000" b="1" spc="-45" dirty="0">
                <a:solidFill>
                  <a:srgbClr val="FFFFFF"/>
                </a:solidFill>
                <a:latin typeface="Arial"/>
                <a:cs typeface="Arial"/>
              </a:rPr>
              <a:t> </a:t>
            </a:r>
            <a:r>
              <a:rPr sz="5000" b="1" dirty="0">
                <a:solidFill>
                  <a:srgbClr val="FFFFFF"/>
                </a:solidFill>
                <a:latin typeface="Arial"/>
                <a:cs typeface="Arial"/>
              </a:rPr>
              <a:t>se</a:t>
            </a:r>
            <a:r>
              <a:rPr sz="5000" b="1" spc="-45" dirty="0">
                <a:solidFill>
                  <a:srgbClr val="FFFFFF"/>
                </a:solidFill>
                <a:latin typeface="Arial"/>
                <a:cs typeface="Arial"/>
              </a:rPr>
              <a:t> </a:t>
            </a:r>
            <a:r>
              <a:rPr sz="5000" b="1" spc="-10" dirty="0">
                <a:solidFill>
                  <a:srgbClr val="FFFFFF"/>
                </a:solidFill>
                <a:latin typeface="Arial"/>
                <a:cs typeface="Arial"/>
              </a:rPr>
              <a:t>sientan </a:t>
            </a:r>
            <a:r>
              <a:rPr sz="5000" b="1" dirty="0">
                <a:solidFill>
                  <a:srgbClr val="FFFFFF"/>
                </a:solidFill>
                <a:latin typeface="Arial"/>
                <a:cs typeface="Arial"/>
              </a:rPr>
              <a:t>escuchados,</a:t>
            </a:r>
            <a:r>
              <a:rPr sz="5000" b="1" spc="-80" dirty="0">
                <a:solidFill>
                  <a:srgbClr val="FFFFFF"/>
                </a:solidFill>
                <a:latin typeface="Arial"/>
                <a:cs typeface="Arial"/>
              </a:rPr>
              <a:t> </a:t>
            </a:r>
            <a:r>
              <a:rPr sz="5000" b="1" dirty="0">
                <a:solidFill>
                  <a:srgbClr val="FFFFFF"/>
                </a:solidFill>
                <a:latin typeface="Arial"/>
                <a:cs typeface="Arial"/>
              </a:rPr>
              <a:t>protegidos</a:t>
            </a:r>
            <a:r>
              <a:rPr sz="5000" b="1" spc="-75" dirty="0">
                <a:solidFill>
                  <a:srgbClr val="FFFFFF"/>
                </a:solidFill>
                <a:latin typeface="Arial"/>
                <a:cs typeface="Arial"/>
              </a:rPr>
              <a:t> </a:t>
            </a:r>
            <a:r>
              <a:rPr sz="5000" b="1" dirty="0">
                <a:solidFill>
                  <a:srgbClr val="FFFFFF"/>
                </a:solidFill>
                <a:latin typeface="Arial"/>
                <a:cs typeface="Arial"/>
              </a:rPr>
              <a:t>y</a:t>
            </a:r>
            <a:r>
              <a:rPr sz="5000" b="1" spc="-70" dirty="0">
                <a:solidFill>
                  <a:srgbClr val="FFFFFF"/>
                </a:solidFill>
                <a:latin typeface="Arial"/>
                <a:cs typeface="Arial"/>
              </a:rPr>
              <a:t> </a:t>
            </a:r>
            <a:r>
              <a:rPr sz="5000" b="1" spc="-10" dirty="0">
                <a:solidFill>
                  <a:srgbClr val="FFFFFF"/>
                </a:solidFill>
                <a:latin typeface="Arial"/>
                <a:cs typeface="Arial"/>
              </a:rPr>
              <a:t>atendidos</a:t>
            </a:r>
            <a:r>
              <a:rPr sz="5000" spc="-10" dirty="0">
                <a:solidFill>
                  <a:srgbClr val="FFFFFF"/>
                </a:solidFill>
                <a:latin typeface="Arial"/>
                <a:cs typeface="Arial"/>
              </a:rPr>
              <a:t>.</a:t>
            </a:r>
            <a:endParaRPr sz="5000">
              <a:latin typeface="Arial"/>
              <a:cs typeface="Arial"/>
            </a:endParaRPr>
          </a:p>
        </p:txBody>
      </p:sp>
      <p:sp>
        <p:nvSpPr>
          <p:cNvPr id="3" name="object 3"/>
          <p:cNvSpPr/>
          <p:nvPr/>
        </p:nvSpPr>
        <p:spPr>
          <a:xfrm>
            <a:off x="5106028" y="772840"/>
            <a:ext cx="2034539" cy="2040255"/>
          </a:xfrm>
          <a:custGeom>
            <a:avLst/>
            <a:gdLst/>
            <a:ahLst/>
            <a:cxnLst/>
            <a:rect l="l" t="t" r="r" b="b"/>
            <a:pathLst>
              <a:path w="2034540" h="2040255">
                <a:moveTo>
                  <a:pt x="1171828" y="1705051"/>
                </a:moveTo>
                <a:lnTo>
                  <a:pt x="65100" y="1705051"/>
                </a:lnTo>
                <a:lnTo>
                  <a:pt x="58313" y="1705584"/>
                </a:lnTo>
                <a:lnTo>
                  <a:pt x="25327" y="1732032"/>
                </a:lnTo>
                <a:lnTo>
                  <a:pt x="10747" y="1775141"/>
                </a:lnTo>
                <a:lnTo>
                  <a:pt x="5613" y="1823431"/>
                </a:lnTo>
                <a:lnTo>
                  <a:pt x="4648" y="1864702"/>
                </a:lnTo>
                <a:lnTo>
                  <a:pt x="4938" y="1885578"/>
                </a:lnTo>
                <a:lnTo>
                  <a:pt x="9296" y="1938324"/>
                </a:lnTo>
                <a:lnTo>
                  <a:pt x="18449" y="1976692"/>
                </a:lnTo>
                <a:lnTo>
                  <a:pt x="41846" y="2011959"/>
                </a:lnTo>
                <a:lnTo>
                  <a:pt x="56832" y="2019706"/>
                </a:lnTo>
                <a:lnTo>
                  <a:pt x="1171828" y="2019706"/>
                </a:lnTo>
                <a:lnTo>
                  <a:pt x="1206896" y="2001689"/>
                </a:lnTo>
                <a:lnTo>
                  <a:pt x="1223562" y="1965453"/>
                </a:lnTo>
                <a:lnTo>
                  <a:pt x="1231215" y="1922392"/>
                </a:lnTo>
                <a:lnTo>
                  <a:pt x="1233830" y="1864702"/>
                </a:lnTo>
                <a:lnTo>
                  <a:pt x="1233587" y="1843145"/>
                </a:lnTo>
                <a:lnTo>
                  <a:pt x="1229956" y="1789531"/>
                </a:lnTo>
                <a:lnTo>
                  <a:pt x="1221523" y="1750724"/>
                </a:lnTo>
                <a:lnTo>
                  <a:pt x="1197406" y="1713572"/>
                </a:lnTo>
                <a:lnTo>
                  <a:pt x="1171828" y="1705051"/>
                </a:lnTo>
                <a:close/>
              </a:path>
              <a:path w="2034540" h="2040255">
                <a:moveTo>
                  <a:pt x="844765" y="399910"/>
                </a:moveTo>
                <a:lnTo>
                  <a:pt x="438657" y="399910"/>
                </a:lnTo>
                <a:lnTo>
                  <a:pt x="438657" y="1705051"/>
                </a:lnTo>
                <a:lnTo>
                  <a:pt x="844765" y="1705051"/>
                </a:lnTo>
                <a:lnTo>
                  <a:pt x="844765" y="399910"/>
                </a:lnTo>
                <a:close/>
              </a:path>
              <a:path w="2034540" h="2040255">
                <a:moveTo>
                  <a:pt x="663409" y="0"/>
                </a:moveTo>
                <a:lnTo>
                  <a:pt x="585139" y="774"/>
                </a:lnTo>
                <a:lnTo>
                  <a:pt x="546338" y="2808"/>
                </a:lnTo>
                <a:lnTo>
                  <a:pt x="506082" y="10071"/>
                </a:lnTo>
                <a:lnTo>
                  <a:pt x="486714" y="20154"/>
                </a:lnTo>
                <a:lnTo>
                  <a:pt x="55791" y="299161"/>
                </a:lnTo>
                <a:lnTo>
                  <a:pt x="21208" y="328217"/>
                </a:lnTo>
                <a:lnTo>
                  <a:pt x="4256" y="369103"/>
                </a:lnTo>
                <a:lnTo>
                  <a:pt x="384" y="418706"/>
                </a:lnTo>
                <a:lnTo>
                  <a:pt x="0" y="452615"/>
                </a:lnTo>
                <a:lnTo>
                  <a:pt x="290" y="480418"/>
                </a:lnTo>
                <a:lnTo>
                  <a:pt x="2614" y="526144"/>
                </a:lnTo>
                <a:lnTo>
                  <a:pt x="11428" y="571771"/>
                </a:lnTo>
                <a:lnTo>
                  <a:pt x="47464" y="599966"/>
                </a:lnTo>
                <a:lnTo>
                  <a:pt x="58115" y="599097"/>
                </a:lnTo>
                <a:lnTo>
                  <a:pt x="99243" y="585868"/>
                </a:lnTo>
                <a:lnTo>
                  <a:pt x="438657" y="399910"/>
                </a:lnTo>
                <a:lnTo>
                  <a:pt x="844765" y="399910"/>
                </a:lnTo>
                <a:lnTo>
                  <a:pt x="844765" y="38747"/>
                </a:lnTo>
                <a:lnTo>
                  <a:pt x="842708" y="31000"/>
                </a:lnTo>
                <a:lnTo>
                  <a:pt x="803354" y="7551"/>
                </a:lnTo>
                <a:lnTo>
                  <a:pt x="758736" y="2324"/>
                </a:lnTo>
                <a:lnTo>
                  <a:pt x="716692" y="581"/>
                </a:lnTo>
                <a:lnTo>
                  <a:pt x="691456" y="145"/>
                </a:lnTo>
                <a:lnTo>
                  <a:pt x="663409" y="0"/>
                </a:lnTo>
                <a:close/>
              </a:path>
              <a:path w="2034540" h="2040255">
                <a:moveTo>
                  <a:pt x="1806193" y="1560893"/>
                </a:moveTo>
                <a:lnTo>
                  <a:pt x="1745403" y="1563993"/>
                </a:lnTo>
                <a:lnTo>
                  <a:pt x="1694783" y="1573295"/>
                </a:lnTo>
                <a:lnTo>
                  <a:pt x="1654335" y="1588796"/>
                </a:lnTo>
                <a:lnTo>
                  <a:pt x="1602025" y="1641302"/>
                </a:lnTo>
                <a:lnTo>
                  <a:pt x="1586280" y="1684123"/>
                </a:lnTo>
                <a:lnTo>
                  <a:pt x="1576832" y="1738956"/>
                </a:lnTo>
                <a:lnTo>
                  <a:pt x="1573682" y="1805800"/>
                </a:lnTo>
                <a:lnTo>
                  <a:pt x="1576782" y="1868526"/>
                </a:lnTo>
                <a:lnTo>
                  <a:pt x="1586083" y="1920308"/>
                </a:lnTo>
                <a:lnTo>
                  <a:pt x="1601585" y="1961142"/>
                </a:lnTo>
                <a:lnTo>
                  <a:pt x="1653128" y="2012391"/>
                </a:lnTo>
                <a:lnTo>
                  <a:pt x="1693041" y="2027651"/>
                </a:lnTo>
                <a:lnTo>
                  <a:pt x="1743030" y="2036808"/>
                </a:lnTo>
                <a:lnTo>
                  <a:pt x="1803095" y="2039861"/>
                </a:lnTo>
                <a:lnTo>
                  <a:pt x="1863207" y="2036760"/>
                </a:lnTo>
                <a:lnTo>
                  <a:pt x="1913340" y="2027459"/>
                </a:lnTo>
                <a:lnTo>
                  <a:pt x="1953496" y="2011957"/>
                </a:lnTo>
                <a:lnTo>
                  <a:pt x="2005712" y="1959543"/>
                </a:lnTo>
                <a:lnTo>
                  <a:pt x="2021452" y="1917015"/>
                </a:lnTo>
                <a:lnTo>
                  <a:pt x="2030896" y="1862669"/>
                </a:lnTo>
                <a:lnTo>
                  <a:pt x="2034044" y="1796503"/>
                </a:lnTo>
                <a:lnTo>
                  <a:pt x="2030946" y="1733095"/>
                </a:lnTo>
                <a:lnTo>
                  <a:pt x="2021649" y="1680830"/>
                </a:lnTo>
                <a:lnTo>
                  <a:pt x="2006151" y="1639707"/>
                </a:lnTo>
                <a:lnTo>
                  <a:pt x="1954708" y="1588363"/>
                </a:lnTo>
                <a:lnTo>
                  <a:pt x="1915086" y="1573102"/>
                </a:lnTo>
                <a:lnTo>
                  <a:pt x="1865582" y="1563946"/>
                </a:lnTo>
                <a:lnTo>
                  <a:pt x="1806193" y="1560893"/>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4340352" y="0"/>
              <a:ext cx="7851647" cy="6856768"/>
            </a:xfrm>
            <a:prstGeom prst="rect">
              <a:avLst/>
            </a:prstGeom>
          </p:spPr>
        </p:pic>
        <p:pic>
          <p:nvPicPr>
            <p:cNvPr id="4" name="object 4"/>
            <p:cNvPicPr/>
            <p:nvPr/>
          </p:nvPicPr>
          <p:blipFill>
            <a:blip r:embed="rId3" cstate="print"/>
            <a:stretch>
              <a:fillRect/>
            </a:stretch>
          </p:blipFill>
          <p:spPr>
            <a:xfrm>
              <a:off x="0" y="4187952"/>
              <a:ext cx="7519415" cy="2670048"/>
            </a:xfrm>
            <a:prstGeom prst="rect">
              <a:avLst/>
            </a:prstGeom>
          </p:spPr>
        </p:pic>
        <p:pic>
          <p:nvPicPr>
            <p:cNvPr id="5" name="object 5"/>
            <p:cNvPicPr/>
            <p:nvPr/>
          </p:nvPicPr>
          <p:blipFill>
            <a:blip r:embed="rId4" cstate="print"/>
            <a:stretch>
              <a:fillRect/>
            </a:stretch>
          </p:blipFill>
          <p:spPr>
            <a:xfrm>
              <a:off x="0" y="0"/>
              <a:ext cx="4530024" cy="4187951"/>
            </a:xfrm>
            <a:prstGeom prst="rect">
              <a:avLst/>
            </a:prstGeom>
          </p:spPr>
        </p:pic>
      </p:grpSp>
      <p:sp>
        <p:nvSpPr>
          <p:cNvPr id="6" name="object 6"/>
          <p:cNvSpPr txBox="1">
            <a:spLocks noGrp="1"/>
          </p:cNvSpPr>
          <p:nvPr>
            <p:ph type="title"/>
          </p:nvPr>
        </p:nvSpPr>
        <p:spPr>
          <a:xfrm>
            <a:off x="7145600" y="2692721"/>
            <a:ext cx="854710" cy="2311400"/>
          </a:xfrm>
          <a:prstGeom prst="rect">
            <a:avLst/>
          </a:prstGeom>
        </p:spPr>
        <p:txBody>
          <a:bodyPr vert="horz" wrap="square" lIns="0" tIns="12700" rIns="0" bIns="0" rtlCol="0">
            <a:spAutoFit/>
          </a:bodyPr>
          <a:lstStyle/>
          <a:p>
            <a:pPr marL="12700">
              <a:lnSpc>
                <a:spcPct val="100000"/>
              </a:lnSpc>
              <a:spcBef>
                <a:spcPts val="100"/>
              </a:spcBef>
            </a:pPr>
            <a:r>
              <a:rPr sz="15000" dirty="0">
                <a:solidFill>
                  <a:srgbClr val="85D2DA"/>
                </a:solidFill>
                <a:latin typeface="Calibri"/>
                <a:cs typeface="Calibri"/>
              </a:rPr>
              <a:t>“</a:t>
            </a:r>
            <a:endParaRPr sz="15000">
              <a:latin typeface="Calibri"/>
              <a:cs typeface="Calibri"/>
            </a:endParaRPr>
          </a:p>
        </p:txBody>
      </p:sp>
      <p:sp>
        <p:nvSpPr>
          <p:cNvPr id="7" name="object 7"/>
          <p:cNvSpPr txBox="1"/>
          <p:nvPr/>
        </p:nvSpPr>
        <p:spPr>
          <a:xfrm>
            <a:off x="11655972" y="648829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23282A"/>
                </a:solidFill>
                <a:latin typeface="Arial"/>
                <a:cs typeface="Arial"/>
              </a:rPr>
              <a:t>13</a:t>
            </a:r>
            <a:endParaRPr sz="1200">
              <a:latin typeface="Arial"/>
              <a:cs typeface="Arial"/>
            </a:endParaRPr>
          </a:p>
        </p:txBody>
      </p:sp>
      <p:sp>
        <p:nvSpPr>
          <p:cNvPr id="8" name="object 8"/>
          <p:cNvSpPr txBox="1"/>
          <p:nvPr/>
        </p:nvSpPr>
        <p:spPr>
          <a:xfrm>
            <a:off x="78753" y="6465890"/>
            <a:ext cx="209232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5D2DA"/>
          </a:solidFill>
        </p:spPr>
        <p:txBody>
          <a:bodyPr wrap="square" lIns="0" tIns="0" rIns="0" bIns="0" rtlCol="0"/>
          <a:lstStyle/>
          <a:p>
            <a:endParaRPr/>
          </a:p>
        </p:txBody>
      </p:sp>
      <p:sp>
        <p:nvSpPr>
          <p:cNvPr id="3" name="object 3"/>
          <p:cNvSpPr/>
          <p:nvPr/>
        </p:nvSpPr>
        <p:spPr>
          <a:xfrm>
            <a:off x="1309121" y="1078618"/>
            <a:ext cx="250190" cy="1922780"/>
          </a:xfrm>
          <a:custGeom>
            <a:avLst/>
            <a:gdLst/>
            <a:ahLst/>
            <a:cxnLst/>
            <a:rect l="l" t="t" r="r" b="b"/>
            <a:pathLst>
              <a:path w="250190" h="1922780">
                <a:moveTo>
                  <a:pt x="249935" y="1922206"/>
                </a:moveTo>
                <a:lnTo>
                  <a:pt x="209394" y="1918013"/>
                </a:lnTo>
                <a:lnTo>
                  <a:pt x="170936" y="1905874"/>
                </a:lnTo>
                <a:lnTo>
                  <a:pt x="135075" y="1886448"/>
                </a:lnTo>
                <a:lnTo>
                  <a:pt x="102326" y="1860394"/>
                </a:lnTo>
                <a:lnTo>
                  <a:pt x="73204" y="1828373"/>
                </a:lnTo>
                <a:lnTo>
                  <a:pt x="48223" y="1791044"/>
                </a:lnTo>
                <a:lnTo>
                  <a:pt x="27897" y="1749066"/>
                </a:lnTo>
                <a:lnTo>
                  <a:pt x="12741" y="1703100"/>
                </a:lnTo>
                <a:lnTo>
                  <a:pt x="3271" y="1653804"/>
                </a:lnTo>
                <a:lnTo>
                  <a:pt x="0" y="1601838"/>
                </a:lnTo>
                <a:lnTo>
                  <a:pt x="0" y="320367"/>
                </a:lnTo>
                <a:lnTo>
                  <a:pt x="3271" y="268402"/>
                </a:lnTo>
                <a:lnTo>
                  <a:pt x="12741" y="219106"/>
                </a:lnTo>
                <a:lnTo>
                  <a:pt x="27897" y="173140"/>
                </a:lnTo>
                <a:lnTo>
                  <a:pt x="48223" y="131162"/>
                </a:lnTo>
                <a:lnTo>
                  <a:pt x="73204" y="93833"/>
                </a:lnTo>
                <a:lnTo>
                  <a:pt x="102326" y="61812"/>
                </a:lnTo>
                <a:lnTo>
                  <a:pt x="135075" y="35758"/>
                </a:lnTo>
                <a:lnTo>
                  <a:pt x="170936" y="16332"/>
                </a:lnTo>
                <a:lnTo>
                  <a:pt x="209394" y="4193"/>
                </a:lnTo>
                <a:lnTo>
                  <a:pt x="249935" y="0"/>
                </a:lnTo>
              </a:path>
            </a:pathLst>
          </a:custGeom>
          <a:ln w="76557">
            <a:solidFill>
              <a:srgbClr val="FFFFFF"/>
            </a:solidFill>
          </a:ln>
        </p:spPr>
        <p:txBody>
          <a:bodyPr wrap="square" lIns="0" tIns="0" rIns="0" bIns="0" rtlCol="0"/>
          <a:lstStyle/>
          <a:p>
            <a:endParaRPr/>
          </a:p>
        </p:txBody>
      </p:sp>
      <p:sp>
        <p:nvSpPr>
          <p:cNvPr id="4" name="object 4"/>
          <p:cNvSpPr/>
          <p:nvPr/>
        </p:nvSpPr>
        <p:spPr>
          <a:xfrm>
            <a:off x="4706104" y="1078618"/>
            <a:ext cx="250190" cy="1922780"/>
          </a:xfrm>
          <a:custGeom>
            <a:avLst/>
            <a:gdLst/>
            <a:ahLst/>
            <a:cxnLst/>
            <a:rect l="l" t="t" r="r" b="b"/>
            <a:pathLst>
              <a:path w="250189" h="1922780">
                <a:moveTo>
                  <a:pt x="0" y="0"/>
                </a:moveTo>
                <a:lnTo>
                  <a:pt x="40541" y="4193"/>
                </a:lnTo>
                <a:lnTo>
                  <a:pt x="79000" y="16332"/>
                </a:lnTo>
                <a:lnTo>
                  <a:pt x="114862" y="35758"/>
                </a:lnTo>
                <a:lnTo>
                  <a:pt x="147613" y="61812"/>
                </a:lnTo>
                <a:lnTo>
                  <a:pt x="176737" y="93833"/>
                </a:lnTo>
                <a:lnTo>
                  <a:pt x="201721" y="131162"/>
                </a:lnTo>
                <a:lnTo>
                  <a:pt x="222048" y="173140"/>
                </a:lnTo>
                <a:lnTo>
                  <a:pt x="237205" y="219106"/>
                </a:lnTo>
                <a:lnTo>
                  <a:pt x="246677" y="268402"/>
                </a:lnTo>
                <a:lnTo>
                  <a:pt x="249948" y="320367"/>
                </a:lnTo>
                <a:lnTo>
                  <a:pt x="249948" y="1601838"/>
                </a:lnTo>
                <a:lnTo>
                  <a:pt x="246677" y="1653804"/>
                </a:lnTo>
                <a:lnTo>
                  <a:pt x="237205" y="1703100"/>
                </a:lnTo>
                <a:lnTo>
                  <a:pt x="222048" y="1749066"/>
                </a:lnTo>
                <a:lnTo>
                  <a:pt x="201721" y="1791044"/>
                </a:lnTo>
                <a:lnTo>
                  <a:pt x="176737" y="1828373"/>
                </a:lnTo>
                <a:lnTo>
                  <a:pt x="147613" y="1860394"/>
                </a:lnTo>
                <a:lnTo>
                  <a:pt x="114862" y="1886448"/>
                </a:lnTo>
                <a:lnTo>
                  <a:pt x="79000" y="1905874"/>
                </a:lnTo>
                <a:lnTo>
                  <a:pt x="40541" y="1918013"/>
                </a:lnTo>
                <a:lnTo>
                  <a:pt x="0" y="1922206"/>
                </a:lnTo>
              </a:path>
            </a:pathLst>
          </a:custGeom>
          <a:ln w="76557">
            <a:solidFill>
              <a:srgbClr val="FFFFFF"/>
            </a:solidFill>
          </a:ln>
        </p:spPr>
        <p:txBody>
          <a:bodyPr wrap="square" lIns="0" tIns="0" rIns="0" bIns="0" rtlCol="0"/>
          <a:lstStyle/>
          <a:p>
            <a:endParaRPr/>
          </a:p>
        </p:txBody>
      </p:sp>
      <p:sp>
        <p:nvSpPr>
          <p:cNvPr id="5" name="object 5"/>
          <p:cNvSpPr txBox="1"/>
          <p:nvPr/>
        </p:nvSpPr>
        <p:spPr>
          <a:xfrm>
            <a:off x="1728546" y="1128712"/>
            <a:ext cx="2819400" cy="1854200"/>
          </a:xfrm>
          <a:prstGeom prst="rect">
            <a:avLst/>
          </a:prstGeom>
        </p:spPr>
        <p:txBody>
          <a:bodyPr vert="horz" wrap="square" lIns="0" tIns="12700" rIns="0" bIns="0" rtlCol="0">
            <a:spAutoFit/>
          </a:bodyPr>
          <a:lstStyle/>
          <a:p>
            <a:pPr marL="12700" marR="5080" indent="-635" algn="ctr">
              <a:lnSpc>
                <a:spcPct val="100000"/>
              </a:lnSpc>
              <a:spcBef>
                <a:spcPts val="100"/>
              </a:spcBef>
            </a:pPr>
            <a:r>
              <a:rPr sz="4000" dirty="0">
                <a:solidFill>
                  <a:srgbClr val="FFFFFF"/>
                </a:solidFill>
                <a:latin typeface="Calibri"/>
                <a:cs typeface="Calibri"/>
              </a:rPr>
              <a:t>Nos</a:t>
            </a:r>
            <a:r>
              <a:rPr sz="4000" spc="-15" dirty="0">
                <a:solidFill>
                  <a:srgbClr val="FFFFFF"/>
                </a:solidFill>
                <a:latin typeface="Calibri"/>
                <a:cs typeface="Calibri"/>
              </a:rPr>
              <a:t> </a:t>
            </a:r>
            <a:r>
              <a:rPr sz="4000" spc="-10" dirty="0">
                <a:solidFill>
                  <a:srgbClr val="FFFFFF"/>
                </a:solidFill>
                <a:latin typeface="Calibri"/>
                <a:cs typeface="Calibri"/>
              </a:rPr>
              <a:t>estamos </a:t>
            </a:r>
            <a:r>
              <a:rPr sz="4000" dirty="0">
                <a:solidFill>
                  <a:srgbClr val="FFFFFF"/>
                </a:solidFill>
                <a:latin typeface="Calibri"/>
                <a:cs typeface="Calibri"/>
              </a:rPr>
              <a:t>quedando</a:t>
            </a:r>
            <a:r>
              <a:rPr sz="4000" spc="-35" dirty="0">
                <a:solidFill>
                  <a:srgbClr val="FFFFFF"/>
                </a:solidFill>
                <a:latin typeface="Calibri"/>
                <a:cs typeface="Calibri"/>
              </a:rPr>
              <a:t> </a:t>
            </a:r>
            <a:r>
              <a:rPr sz="4000" spc="-25" dirty="0">
                <a:solidFill>
                  <a:srgbClr val="FFFFFF"/>
                </a:solidFill>
                <a:latin typeface="Calibri"/>
                <a:cs typeface="Calibri"/>
              </a:rPr>
              <a:t>sin </a:t>
            </a:r>
            <a:r>
              <a:rPr sz="4000" spc="-10" dirty="0">
                <a:solidFill>
                  <a:srgbClr val="FFFFFF"/>
                </a:solidFill>
                <a:latin typeface="Calibri"/>
                <a:cs typeface="Calibri"/>
              </a:rPr>
              <a:t>gasolina.</a:t>
            </a:r>
            <a:endParaRPr sz="4000">
              <a:latin typeface="Calibri"/>
              <a:cs typeface="Calibri"/>
            </a:endParaRPr>
          </a:p>
        </p:txBody>
      </p:sp>
      <p:sp>
        <p:nvSpPr>
          <p:cNvPr id="6" name="object 6"/>
          <p:cNvSpPr/>
          <p:nvPr/>
        </p:nvSpPr>
        <p:spPr>
          <a:xfrm>
            <a:off x="7075331" y="1095703"/>
            <a:ext cx="297180" cy="1840864"/>
          </a:xfrm>
          <a:custGeom>
            <a:avLst/>
            <a:gdLst/>
            <a:ahLst/>
            <a:cxnLst/>
            <a:rect l="l" t="t" r="r" b="b"/>
            <a:pathLst>
              <a:path w="297179" h="1840864">
                <a:moveTo>
                  <a:pt x="297130" y="1840310"/>
                </a:moveTo>
                <a:lnTo>
                  <a:pt x="248934" y="1836296"/>
                </a:lnTo>
                <a:lnTo>
                  <a:pt x="203214" y="1824674"/>
                </a:lnTo>
                <a:lnTo>
                  <a:pt x="160581" y="1806075"/>
                </a:lnTo>
                <a:lnTo>
                  <a:pt x="121648" y="1781132"/>
                </a:lnTo>
                <a:lnTo>
                  <a:pt x="87027" y="1750475"/>
                </a:lnTo>
                <a:lnTo>
                  <a:pt x="57328" y="1714736"/>
                </a:lnTo>
                <a:lnTo>
                  <a:pt x="33165" y="1674547"/>
                </a:lnTo>
                <a:lnTo>
                  <a:pt x="15147" y="1630539"/>
                </a:lnTo>
                <a:lnTo>
                  <a:pt x="3888" y="1583343"/>
                </a:lnTo>
                <a:lnTo>
                  <a:pt x="0" y="1533592"/>
                </a:lnTo>
                <a:lnTo>
                  <a:pt x="0" y="306718"/>
                </a:lnTo>
                <a:lnTo>
                  <a:pt x="3888" y="256967"/>
                </a:lnTo>
                <a:lnTo>
                  <a:pt x="15147" y="209771"/>
                </a:lnTo>
                <a:lnTo>
                  <a:pt x="33165" y="165763"/>
                </a:lnTo>
                <a:lnTo>
                  <a:pt x="57328" y="125574"/>
                </a:lnTo>
                <a:lnTo>
                  <a:pt x="87027" y="89835"/>
                </a:lnTo>
                <a:lnTo>
                  <a:pt x="121648" y="59178"/>
                </a:lnTo>
                <a:lnTo>
                  <a:pt x="160581" y="34235"/>
                </a:lnTo>
                <a:lnTo>
                  <a:pt x="203214" y="15636"/>
                </a:lnTo>
                <a:lnTo>
                  <a:pt x="248934" y="4014"/>
                </a:lnTo>
                <a:lnTo>
                  <a:pt x="297130" y="0"/>
                </a:lnTo>
              </a:path>
            </a:pathLst>
          </a:custGeom>
          <a:ln w="90662">
            <a:solidFill>
              <a:srgbClr val="FFFFFF"/>
            </a:solidFill>
          </a:ln>
        </p:spPr>
        <p:txBody>
          <a:bodyPr wrap="square" lIns="0" tIns="0" rIns="0" bIns="0" rtlCol="0"/>
          <a:lstStyle/>
          <a:p>
            <a:endParaRPr/>
          </a:p>
        </p:txBody>
      </p:sp>
      <p:sp>
        <p:nvSpPr>
          <p:cNvPr id="7" name="object 7"/>
          <p:cNvSpPr/>
          <p:nvPr/>
        </p:nvSpPr>
        <p:spPr>
          <a:xfrm>
            <a:off x="11113758" y="1095703"/>
            <a:ext cx="297180" cy="1840864"/>
          </a:xfrm>
          <a:custGeom>
            <a:avLst/>
            <a:gdLst/>
            <a:ahLst/>
            <a:cxnLst/>
            <a:rect l="l" t="t" r="r" b="b"/>
            <a:pathLst>
              <a:path w="297179" h="1840864">
                <a:moveTo>
                  <a:pt x="0" y="0"/>
                </a:moveTo>
                <a:lnTo>
                  <a:pt x="48196" y="4014"/>
                </a:lnTo>
                <a:lnTo>
                  <a:pt x="93918" y="15636"/>
                </a:lnTo>
                <a:lnTo>
                  <a:pt x="136552" y="34235"/>
                </a:lnTo>
                <a:lnTo>
                  <a:pt x="175487" y="59178"/>
                </a:lnTo>
                <a:lnTo>
                  <a:pt x="210110" y="89835"/>
                </a:lnTo>
                <a:lnTo>
                  <a:pt x="239811" y="125574"/>
                </a:lnTo>
                <a:lnTo>
                  <a:pt x="263977" y="165763"/>
                </a:lnTo>
                <a:lnTo>
                  <a:pt x="281996" y="209771"/>
                </a:lnTo>
                <a:lnTo>
                  <a:pt x="293256" y="256967"/>
                </a:lnTo>
                <a:lnTo>
                  <a:pt x="297145" y="306718"/>
                </a:lnTo>
                <a:lnTo>
                  <a:pt x="297145" y="1533592"/>
                </a:lnTo>
                <a:lnTo>
                  <a:pt x="293256" y="1583343"/>
                </a:lnTo>
                <a:lnTo>
                  <a:pt x="281996" y="1630539"/>
                </a:lnTo>
                <a:lnTo>
                  <a:pt x="263977" y="1674547"/>
                </a:lnTo>
                <a:lnTo>
                  <a:pt x="239811" y="1714736"/>
                </a:lnTo>
                <a:lnTo>
                  <a:pt x="210110" y="1750475"/>
                </a:lnTo>
                <a:lnTo>
                  <a:pt x="175487" y="1781132"/>
                </a:lnTo>
                <a:lnTo>
                  <a:pt x="136552" y="1806075"/>
                </a:lnTo>
                <a:lnTo>
                  <a:pt x="93918" y="1824674"/>
                </a:lnTo>
                <a:lnTo>
                  <a:pt x="48196" y="1836296"/>
                </a:lnTo>
                <a:lnTo>
                  <a:pt x="0" y="1840310"/>
                </a:lnTo>
              </a:path>
            </a:pathLst>
          </a:custGeom>
          <a:ln w="90662">
            <a:solidFill>
              <a:srgbClr val="FFFFFF"/>
            </a:solidFill>
          </a:ln>
        </p:spPr>
        <p:txBody>
          <a:bodyPr wrap="square" lIns="0" tIns="0" rIns="0" bIns="0" rtlCol="0"/>
          <a:lstStyle/>
          <a:p>
            <a:endParaRPr/>
          </a:p>
        </p:txBody>
      </p:sp>
      <p:sp>
        <p:nvSpPr>
          <p:cNvPr id="8" name="object 8"/>
          <p:cNvSpPr txBox="1"/>
          <p:nvPr/>
        </p:nvSpPr>
        <p:spPr>
          <a:xfrm>
            <a:off x="7255408" y="1682318"/>
            <a:ext cx="396621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Calibri"/>
                <a:cs typeface="Calibri"/>
              </a:rPr>
              <a:t>Me</a:t>
            </a:r>
            <a:r>
              <a:rPr sz="4000" spc="-15" dirty="0">
                <a:solidFill>
                  <a:srgbClr val="FFFFFF"/>
                </a:solidFill>
                <a:latin typeface="Calibri"/>
                <a:cs typeface="Calibri"/>
              </a:rPr>
              <a:t> </a:t>
            </a:r>
            <a:r>
              <a:rPr sz="4000" dirty="0">
                <a:solidFill>
                  <a:srgbClr val="FFFFFF"/>
                </a:solidFill>
                <a:latin typeface="Calibri"/>
                <a:cs typeface="Calibri"/>
              </a:rPr>
              <a:t>siento</a:t>
            </a:r>
            <a:r>
              <a:rPr sz="4000" spc="-15" dirty="0">
                <a:solidFill>
                  <a:srgbClr val="FFFFFF"/>
                </a:solidFill>
                <a:latin typeface="Calibri"/>
                <a:cs typeface="Calibri"/>
              </a:rPr>
              <a:t> </a:t>
            </a:r>
            <a:r>
              <a:rPr sz="4000" dirty="0">
                <a:solidFill>
                  <a:srgbClr val="FFFFFF"/>
                </a:solidFill>
                <a:latin typeface="Calibri"/>
                <a:cs typeface="Calibri"/>
              </a:rPr>
              <a:t>tan</a:t>
            </a:r>
            <a:r>
              <a:rPr sz="4000" spc="-10" dirty="0">
                <a:solidFill>
                  <a:srgbClr val="FFFFFF"/>
                </a:solidFill>
                <a:latin typeface="Calibri"/>
                <a:cs typeface="Calibri"/>
              </a:rPr>
              <a:t> </a:t>
            </a:r>
            <a:r>
              <a:rPr sz="4000" spc="-20" dirty="0">
                <a:solidFill>
                  <a:srgbClr val="FFFFFF"/>
                </a:solidFill>
                <a:latin typeface="Calibri"/>
                <a:cs typeface="Calibri"/>
              </a:rPr>
              <a:t>sola.</a:t>
            </a:r>
            <a:endParaRPr sz="4000">
              <a:latin typeface="Calibri"/>
              <a:cs typeface="Calibri"/>
            </a:endParaRPr>
          </a:p>
        </p:txBody>
      </p:sp>
      <p:sp>
        <p:nvSpPr>
          <p:cNvPr id="9" name="object 9"/>
          <p:cNvSpPr txBox="1">
            <a:spLocks noGrp="1"/>
          </p:cNvSpPr>
          <p:nvPr>
            <p:ph type="title"/>
          </p:nvPr>
        </p:nvSpPr>
        <p:spPr>
          <a:xfrm>
            <a:off x="6220739" y="-163283"/>
            <a:ext cx="854710" cy="2311400"/>
          </a:xfrm>
          <a:prstGeom prst="rect">
            <a:avLst/>
          </a:prstGeom>
        </p:spPr>
        <p:txBody>
          <a:bodyPr vert="horz" wrap="square" lIns="0" tIns="12700" rIns="0" bIns="0" rtlCol="0">
            <a:spAutoFit/>
          </a:bodyPr>
          <a:lstStyle/>
          <a:p>
            <a:pPr marL="12700">
              <a:lnSpc>
                <a:spcPct val="100000"/>
              </a:lnSpc>
              <a:spcBef>
                <a:spcPts val="100"/>
              </a:spcBef>
            </a:pPr>
            <a:r>
              <a:rPr sz="15000" dirty="0">
                <a:solidFill>
                  <a:srgbClr val="FFFFFF"/>
                </a:solidFill>
                <a:latin typeface="Calibri"/>
                <a:cs typeface="Calibri"/>
              </a:rPr>
              <a:t>“</a:t>
            </a:r>
            <a:endParaRPr sz="15000">
              <a:latin typeface="Calibri"/>
              <a:cs typeface="Calibri"/>
            </a:endParaRPr>
          </a:p>
        </p:txBody>
      </p:sp>
      <p:sp>
        <p:nvSpPr>
          <p:cNvPr id="10" name="object 10"/>
          <p:cNvSpPr/>
          <p:nvPr/>
        </p:nvSpPr>
        <p:spPr>
          <a:xfrm>
            <a:off x="1290949" y="3987807"/>
            <a:ext cx="294005" cy="1738630"/>
          </a:xfrm>
          <a:custGeom>
            <a:avLst/>
            <a:gdLst/>
            <a:ahLst/>
            <a:cxnLst/>
            <a:rect l="l" t="t" r="r" b="b"/>
            <a:pathLst>
              <a:path w="294005" h="1738629">
                <a:moveTo>
                  <a:pt x="293446" y="1738633"/>
                </a:moveTo>
                <a:lnTo>
                  <a:pt x="245847" y="1734840"/>
                </a:lnTo>
                <a:lnTo>
                  <a:pt x="200694" y="1723860"/>
                </a:lnTo>
                <a:lnTo>
                  <a:pt x="158590" y="1706288"/>
                </a:lnTo>
                <a:lnTo>
                  <a:pt x="120140" y="1682722"/>
                </a:lnTo>
                <a:lnTo>
                  <a:pt x="85947" y="1653758"/>
                </a:lnTo>
                <a:lnTo>
                  <a:pt x="56617" y="1619992"/>
                </a:lnTo>
                <a:lnTo>
                  <a:pt x="32753" y="1582022"/>
                </a:lnTo>
                <a:lnTo>
                  <a:pt x="14959" y="1540444"/>
                </a:lnTo>
                <a:lnTo>
                  <a:pt x="3840" y="1495854"/>
                </a:lnTo>
                <a:lnTo>
                  <a:pt x="0" y="1448849"/>
                </a:lnTo>
                <a:lnTo>
                  <a:pt x="0" y="289783"/>
                </a:lnTo>
                <a:lnTo>
                  <a:pt x="3840" y="242778"/>
                </a:lnTo>
                <a:lnTo>
                  <a:pt x="14959" y="198189"/>
                </a:lnTo>
                <a:lnTo>
                  <a:pt x="32753" y="156610"/>
                </a:lnTo>
                <a:lnTo>
                  <a:pt x="56617" y="118640"/>
                </a:lnTo>
                <a:lnTo>
                  <a:pt x="85947" y="84875"/>
                </a:lnTo>
                <a:lnTo>
                  <a:pt x="120140" y="55911"/>
                </a:lnTo>
                <a:lnTo>
                  <a:pt x="158590" y="32344"/>
                </a:lnTo>
                <a:lnTo>
                  <a:pt x="200694" y="14773"/>
                </a:lnTo>
                <a:lnTo>
                  <a:pt x="245847" y="3792"/>
                </a:lnTo>
                <a:lnTo>
                  <a:pt x="293446" y="0"/>
                </a:lnTo>
              </a:path>
            </a:pathLst>
          </a:custGeom>
          <a:ln w="68911">
            <a:solidFill>
              <a:srgbClr val="FFFFFF"/>
            </a:solidFill>
          </a:ln>
        </p:spPr>
        <p:txBody>
          <a:bodyPr wrap="square" lIns="0" tIns="0" rIns="0" bIns="0" rtlCol="0"/>
          <a:lstStyle/>
          <a:p>
            <a:endParaRPr/>
          </a:p>
        </p:txBody>
      </p:sp>
      <p:sp>
        <p:nvSpPr>
          <p:cNvPr id="11" name="object 11"/>
          <p:cNvSpPr/>
          <p:nvPr/>
        </p:nvSpPr>
        <p:spPr>
          <a:xfrm>
            <a:off x="4911662" y="3987807"/>
            <a:ext cx="294005" cy="1738630"/>
          </a:xfrm>
          <a:custGeom>
            <a:avLst/>
            <a:gdLst/>
            <a:ahLst/>
            <a:cxnLst/>
            <a:rect l="l" t="t" r="r" b="b"/>
            <a:pathLst>
              <a:path w="294004" h="1738629">
                <a:moveTo>
                  <a:pt x="0" y="0"/>
                </a:moveTo>
                <a:lnTo>
                  <a:pt x="47598" y="3792"/>
                </a:lnTo>
                <a:lnTo>
                  <a:pt x="92750" y="14773"/>
                </a:lnTo>
                <a:lnTo>
                  <a:pt x="134853" y="32344"/>
                </a:lnTo>
                <a:lnTo>
                  <a:pt x="173301" y="55911"/>
                </a:lnTo>
                <a:lnTo>
                  <a:pt x="207492" y="84875"/>
                </a:lnTo>
                <a:lnTo>
                  <a:pt x="236820" y="118640"/>
                </a:lnTo>
                <a:lnTo>
                  <a:pt x="260683" y="156610"/>
                </a:lnTo>
                <a:lnTo>
                  <a:pt x="278475" y="198189"/>
                </a:lnTo>
                <a:lnTo>
                  <a:pt x="289594" y="242778"/>
                </a:lnTo>
                <a:lnTo>
                  <a:pt x="293434" y="289783"/>
                </a:lnTo>
                <a:lnTo>
                  <a:pt x="293434" y="1448849"/>
                </a:lnTo>
                <a:lnTo>
                  <a:pt x="289594" y="1495854"/>
                </a:lnTo>
                <a:lnTo>
                  <a:pt x="278475" y="1540444"/>
                </a:lnTo>
                <a:lnTo>
                  <a:pt x="260683" y="1582022"/>
                </a:lnTo>
                <a:lnTo>
                  <a:pt x="236820" y="1619992"/>
                </a:lnTo>
                <a:lnTo>
                  <a:pt x="207492" y="1653758"/>
                </a:lnTo>
                <a:lnTo>
                  <a:pt x="173301" y="1682722"/>
                </a:lnTo>
                <a:lnTo>
                  <a:pt x="134853" y="1706288"/>
                </a:lnTo>
                <a:lnTo>
                  <a:pt x="92750" y="1723860"/>
                </a:lnTo>
                <a:lnTo>
                  <a:pt x="47598" y="1734840"/>
                </a:lnTo>
                <a:lnTo>
                  <a:pt x="0" y="1738633"/>
                </a:lnTo>
              </a:path>
            </a:pathLst>
          </a:custGeom>
          <a:ln w="68911">
            <a:solidFill>
              <a:srgbClr val="FFFFFF"/>
            </a:solidFill>
          </a:ln>
        </p:spPr>
        <p:txBody>
          <a:bodyPr wrap="square" lIns="0" tIns="0" rIns="0" bIns="0" rtlCol="0"/>
          <a:lstStyle/>
          <a:p>
            <a:endParaRPr/>
          </a:p>
        </p:txBody>
      </p:sp>
      <p:sp>
        <p:nvSpPr>
          <p:cNvPr id="12" name="object 12"/>
          <p:cNvSpPr txBox="1"/>
          <p:nvPr/>
        </p:nvSpPr>
        <p:spPr>
          <a:xfrm>
            <a:off x="2152281" y="4188396"/>
            <a:ext cx="2396490" cy="1243965"/>
          </a:xfrm>
          <a:prstGeom prst="rect">
            <a:avLst/>
          </a:prstGeom>
        </p:spPr>
        <p:txBody>
          <a:bodyPr vert="horz" wrap="square" lIns="0" tIns="12065" rIns="0" bIns="0" rtlCol="0">
            <a:spAutoFit/>
          </a:bodyPr>
          <a:lstStyle/>
          <a:p>
            <a:pPr marL="538480" marR="5080" indent="-526415">
              <a:lnSpc>
                <a:spcPct val="100000"/>
              </a:lnSpc>
              <a:spcBef>
                <a:spcPts val="95"/>
              </a:spcBef>
            </a:pPr>
            <a:r>
              <a:rPr sz="4000" dirty="0">
                <a:solidFill>
                  <a:srgbClr val="FFFFFF"/>
                </a:solidFill>
                <a:latin typeface="Calibri"/>
                <a:cs typeface="Calibri"/>
              </a:rPr>
              <a:t>Me</a:t>
            </a:r>
            <a:r>
              <a:rPr sz="4000" spc="-85" dirty="0">
                <a:solidFill>
                  <a:srgbClr val="FFFFFF"/>
                </a:solidFill>
                <a:latin typeface="Calibri"/>
                <a:cs typeface="Calibri"/>
              </a:rPr>
              <a:t> </a:t>
            </a:r>
            <a:r>
              <a:rPr sz="4000" dirty="0">
                <a:solidFill>
                  <a:srgbClr val="FFFFFF"/>
                </a:solidFill>
                <a:latin typeface="Calibri"/>
                <a:cs typeface="Calibri"/>
              </a:rPr>
              <a:t>gritan</a:t>
            </a:r>
            <a:r>
              <a:rPr sz="4000" spc="-85" dirty="0">
                <a:solidFill>
                  <a:srgbClr val="FFFFFF"/>
                </a:solidFill>
                <a:latin typeface="Calibri"/>
                <a:cs typeface="Calibri"/>
              </a:rPr>
              <a:t> </a:t>
            </a:r>
            <a:r>
              <a:rPr sz="4000" spc="-50" dirty="0">
                <a:solidFill>
                  <a:srgbClr val="FFFFFF"/>
                </a:solidFill>
                <a:latin typeface="Calibri"/>
                <a:cs typeface="Calibri"/>
              </a:rPr>
              <a:t>a </a:t>
            </a:r>
            <a:r>
              <a:rPr sz="4000" spc="-10" dirty="0">
                <a:solidFill>
                  <a:srgbClr val="FFFFFF"/>
                </a:solidFill>
                <a:latin typeface="Calibri"/>
                <a:cs typeface="Calibri"/>
              </a:rPr>
              <a:t>diario.</a:t>
            </a:r>
            <a:endParaRPr sz="4000">
              <a:latin typeface="Calibri"/>
              <a:cs typeface="Calibri"/>
            </a:endParaRPr>
          </a:p>
        </p:txBody>
      </p:sp>
      <p:sp>
        <p:nvSpPr>
          <p:cNvPr id="13" name="object 13"/>
          <p:cNvSpPr txBox="1"/>
          <p:nvPr/>
        </p:nvSpPr>
        <p:spPr>
          <a:xfrm>
            <a:off x="401638" y="-926362"/>
            <a:ext cx="942340" cy="6133465"/>
          </a:xfrm>
          <a:prstGeom prst="rect">
            <a:avLst/>
          </a:prstGeom>
        </p:spPr>
        <p:txBody>
          <a:bodyPr vert="horz" wrap="square" lIns="0" tIns="780415" rIns="0" bIns="0" rtlCol="0">
            <a:spAutoFit/>
          </a:bodyPr>
          <a:lstStyle/>
          <a:p>
            <a:pPr marL="100330">
              <a:lnSpc>
                <a:spcPct val="100000"/>
              </a:lnSpc>
              <a:spcBef>
                <a:spcPts val="6145"/>
              </a:spcBef>
            </a:pPr>
            <a:r>
              <a:rPr sz="15000" b="1" dirty="0">
                <a:solidFill>
                  <a:srgbClr val="FFFFFF"/>
                </a:solidFill>
                <a:latin typeface="Calibri"/>
                <a:cs typeface="Calibri"/>
              </a:rPr>
              <a:t>“</a:t>
            </a:r>
            <a:endParaRPr sz="15000">
              <a:latin typeface="Calibri"/>
              <a:cs typeface="Calibri"/>
            </a:endParaRPr>
          </a:p>
          <a:p>
            <a:pPr marL="12700">
              <a:lnSpc>
                <a:spcPct val="100000"/>
              </a:lnSpc>
              <a:spcBef>
                <a:spcPts val="6045"/>
              </a:spcBef>
            </a:pPr>
            <a:r>
              <a:rPr sz="15000" b="1" dirty="0">
                <a:solidFill>
                  <a:srgbClr val="FFFFFF"/>
                </a:solidFill>
                <a:latin typeface="Calibri"/>
                <a:cs typeface="Calibri"/>
              </a:rPr>
              <a:t>“</a:t>
            </a:r>
            <a:endParaRPr sz="15000">
              <a:latin typeface="Calibri"/>
              <a:cs typeface="Calibri"/>
            </a:endParaRPr>
          </a:p>
        </p:txBody>
      </p:sp>
      <p:sp>
        <p:nvSpPr>
          <p:cNvPr id="14" name="object 14"/>
          <p:cNvSpPr/>
          <p:nvPr/>
        </p:nvSpPr>
        <p:spPr>
          <a:xfrm>
            <a:off x="7420362" y="3755135"/>
            <a:ext cx="337820" cy="2024380"/>
          </a:xfrm>
          <a:custGeom>
            <a:avLst/>
            <a:gdLst/>
            <a:ahLst/>
            <a:cxnLst/>
            <a:rect l="l" t="t" r="r" b="b"/>
            <a:pathLst>
              <a:path w="337820" h="2024379">
                <a:moveTo>
                  <a:pt x="337311" y="2023872"/>
                </a:moveTo>
                <a:lnTo>
                  <a:pt x="291539" y="2020792"/>
                </a:lnTo>
                <a:lnTo>
                  <a:pt x="247639" y="2011822"/>
                </a:lnTo>
                <a:lnTo>
                  <a:pt x="206013" y="1997362"/>
                </a:lnTo>
                <a:lnTo>
                  <a:pt x="167062" y="1977816"/>
                </a:lnTo>
                <a:lnTo>
                  <a:pt x="131188" y="1953585"/>
                </a:lnTo>
                <a:lnTo>
                  <a:pt x="98794" y="1925070"/>
                </a:lnTo>
                <a:lnTo>
                  <a:pt x="70281" y="1892675"/>
                </a:lnTo>
                <a:lnTo>
                  <a:pt x="46052" y="1856800"/>
                </a:lnTo>
                <a:lnTo>
                  <a:pt x="26507" y="1817848"/>
                </a:lnTo>
                <a:lnTo>
                  <a:pt x="12048" y="1776220"/>
                </a:lnTo>
                <a:lnTo>
                  <a:pt x="3079" y="1732319"/>
                </a:lnTo>
                <a:lnTo>
                  <a:pt x="0" y="1686547"/>
                </a:lnTo>
                <a:lnTo>
                  <a:pt x="0" y="337324"/>
                </a:lnTo>
                <a:lnTo>
                  <a:pt x="3079" y="291552"/>
                </a:lnTo>
                <a:lnTo>
                  <a:pt x="12048" y="247651"/>
                </a:lnTo>
                <a:lnTo>
                  <a:pt x="26507" y="206023"/>
                </a:lnTo>
                <a:lnTo>
                  <a:pt x="46052" y="167071"/>
                </a:lnTo>
                <a:lnTo>
                  <a:pt x="70281" y="131196"/>
                </a:lnTo>
                <a:lnTo>
                  <a:pt x="98794" y="98801"/>
                </a:lnTo>
                <a:lnTo>
                  <a:pt x="131188" y="70286"/>
                </a:lnTo>
                <a:lnTo>
                  <a:pt x="167062" y="46055"/>
                </a:lnTo>
                <a:lnTo>
                  <a:pt x="206013" y="26509"/>
                </a:lnTo>
                <a:lnTo>
                  <a:pt x="247639" y="12049"/>
                </a:lnTo>
                <a:lnTo>
                  <a:pt x="291539" y="3079"/>
                </a:lnTo>
                <a:lnTo>
                  <a:pt x="337311" y="0"/>
                </a:lnTo>
              </a:path>
            </a:pathLst>
          </a:custGeom>
          <a:ln w="76199">
            <a:solidFill>
              <a:srgbClr val="FFFFFF"/>
            </a:solidFill>
          </a:ln>
        </p:spPr>
        <p:txBody>
          <a:bodyPr wrap="square" lIns="0" tIns="0" rIns="0" bIns="0" rtlCol="0"/>
          <a:lstStyle/>
          <a:p>
            <a:endParaRPr/>
          </a:p>
        </p:txBody>
      </p:sp>
      <p:sp>
        <p:nvSpPr>
          <p:cNvPr id="15" name="object 15"/>
          <p:cNvSpPr/>
          <p:nvPr/>
        </p:nvSpPr>
        <p:spPr>
          <a:xfrm>
            <a:off x="11275561" y="3755135"/>
            <a:ext cx="337820" cy="2024380"/>
          </a:xfrm>
          <a:custGeom>
            <a:avLst/>
            <a:gdLst/>
            <a:ahLst/>
            <a:cxnLst/>
            <a:rect l="l" t="t" r="r" b="b"/>
            <a:pathLst>
              <a:path w="337820" h="2024379">
                <a:moveTo>
                  <a:pt x="0" y="0"/>
                </a:moveTo>
                <a:lnTo>
                  <a:pt x="45772" y="3079"/>
                </a:lnTo>
                <a:lnTo>
                  <a:pt x="89673" y="12049"/>
                </a:lnTo>
                <a:lnTo>
                  <a:pt x="131300" y="26509"/>
                </a:lnTo>
                <a:lnTo>
                  <a:pt x="170252" y="46055"/>
                </a:lnTo>
                <a:lnTo>
                  <a:pt x="206127" y="70286"/>
                </a:lnTo>
                <a:lnTo>
                  <a:pt x="238523" y="98801"/>
                </a:lnTo>
                <a:lnTo>
                  <a:pt x="267037" y="131196"/>
                </a:lnTo>
                <a:lnTo>
                  <a:pt x="291269" y="167071"/>
                </a:lnTo>
                <a:lnTo>
                  <a:pt x="310815" y="206023"/>
                </a:lnTo>
                <a:lnTo>
                  <a:pt x="325274" y="247651"/>
                </a:lnTo>
                <a:lnTo>
                  <a:pt x="334245" y="291552"/>
                </a:lnTo>
                <a:lnTo>
                  <a:pt x="337324" y="337324"/>
                </a:lnTo>
                <a:lnTo>
                  <a:pt x="337324" y="1686547"/>
                </a:lnTo>
                <a:lnTo>
                  <a:pt x="334245" y="1732319"/>
                </a:lnTo>
                <a:lnTo>
                  <a:pt x="325274" y="1776220"/>
                </a:lnTo>
                <a:lnTo>
                  <a:pt x="310815" y="1817848"/>
                </a:lnTo>
                <a:lnTo>
                  <a:pt x="291269" y="1856800"/>
                </a:lnTo>
                <a:lnTo>
                  <a:pt x="267037" y="1892675"/>
                </a:lnTo>
                <a:lnTo>
                  <a:pt x="238523" y="1925070"/>
                </a:lnTo>
                <a:lnTo>
                  <a:pt x="206127" y="1953585"/>
                </a:lnTo>
                <a:lnTo>
                  <a:pt x="170252" y="1977816"/>
                </a:lnTo>
                <a:lnTo>
                  <a:pt x="131300" y="1997362"/>
                </a:lnTo>
                <a:lnTo>
                  <a:pt x="89673" y="2011822"/>
                </a:lnTo>
                <a:lnTo>
                  <a:pt x="45772" y="2020792"/>
                </a:lnTo>
                <a:lnTo>
                  <a:pt x="0" y="2023872"/>
                </a:lnTo>
              </a:path>
            </a:pathLst>
          </a:custGeom>
          <a:ln w="76200">
            <a:solidFill>
              <a:srgbClr val="FFFFFF"/>
            </a:solidFill>
          </a:ln>
        </p:spPr>
        <p:txBody>
          <a:bodyPr wrap="square" lIns="0" tIns="0" rIns="0" bIns="0" rtlCol="0"/>
          <a:lstStyle/>
          <a:p>
            <a:endParaRPr/>
          </a:p>
        </p:txBody>
      </p:sp>
      <p:sp>
        <p:nvSpPr>
          <p:cNvPr id="16" name="object 16"/>
          <p:cNvSpPr txBox="1"/>
          <p:nvPr/>
        </p:nvSpPr>
        <p:spPr>
          <a:xfrm>
            <a:off x="7801559" y="3921976"/>
            <a:ext cx="3426460" cy="1710055"/>
          </a:xfrm>
          <a:prstGeom prst="rect">
            <a:avLst/>
          </a:prstGeom>
        </p:spPr>
        <p:txBody>
          <a:bodyPr vert="horz" wrap="square" lIns="0" tIns="12700" rIns="0" bIns="0" rtlCol="0">
            <a:spAutoFit/>
          </a:bodyPr>
          <a:lstStyle/>
          <a:p>
            <a:pPr marL="481965" marR="194310" indent="-280035">
              <a:lnSpc>
                <a:spcPct val="100000"/>
              </a:lnSpc>
              <a:spcBef>
                <a:spcPts val="100"/>
              </a:spcBef>
            </a:pPr>
            <a:r>
              <a:rPr sz="3600" dirty="0">
                <a:solidFill>
                  <a:srgbClr val="FFFFFF"/>
                </a:solidFill>
                <a:latin typeface="Calibri"/>
                <a:cs typeface="Calibri"/>
              </a:rPr>
              <a:t>Me</a:t>
            </a:r>
            <a:r>
              <a:rPr sz="3600" spc="-25" dirty="0">
                <a:solidFill>
                  <a:srgbClr val="FFFFFF"/>
                </a:solidFill>
                <a:latin typeface="Calibri"/>
                <a:cs typeface="Calibri"/>
              </a:rPr>
              <a:t> </a:t>
            </a:r>
            <a:r>
              <a:rPr sz="3600" dirty="0">
                <a:solidFill>
                  <a:srgbClr val="FFFFFF"/>
                </a:solidFill>
                <a:latin typeface="Calibri"/>
                <a:cs typeface="Calibri"/>
              </a:rPr>
              <a:t>han</a:t>
            </a:r>
            <a:r>
              <a:rPr sz="3600" spc="-15" dirty="0">
                <a:solidFill>
                  <a:srgbClr val="FFFFFF"/>
                </a:solidFill>
                <a:latin typeface="Calibri"/>
                <a:cs typeface="Calibri"/>
              </a:rPr>
              <a:t> </a:t>
            </a:r>
            <a:r>
              <a:rPr sz="3600" spc="-10" dirty="0">
                <a:solidFill>
                  <a:srgbClr val="FFFFFF"/>
                </a:solidFill>
                <a:latin typeface="Calibri"/>
                <a:cs typeface="Calibri"/>
              </a:rPr>
              <a:t>llamado </a:t>
            </a:r>
            <a:r>
              <a:rPr sz="3600" dirty="0">
                <a:solidFill>
                  <a:srgbClr val="FFFFFF"/>
                </a:solidFill>
                <a:latin typeface="Calibri"/>
                <a:cs typeface="Calibri"/>
              </a:rPr>
              <a:t>con</a:t>
            </a:r>
            <a:r>
              <a:rPr sz="3600" spc="-25" dirty="0">
                <a:solidFill>
                  <a:srgbClr val="FFFFFF"/>
                </a:solidFill>
                <a:latin typeface="Calibri"/>
                <a:cs typeface="Calibri"/>
              </a:rPr>
              <a:t> </a:t>
            </a:r>
            <a:r>
              <a:rPr sz="3600" dirty="0">
                <a:solidFill>
                  <a:srgbClr val="FFFFFF"/>
                </a:solidFill>
                <a:latin typeface="Calibri"/>
                <a:cs typeface="Calibri"/>
              </a:rPr>
              <a:t>todos</a:t>
            </a:r>
            <a:r>
              <a:rPr sz="3600" spc="-15" dirty="0">
                <a:solidFill>
                  <a:srgbClr val="FFFFFF"/>
                </a:solidFill>
                <a:latin typeface="Calibri"/>
                <a:cs typeface="Calibri"/>
              </a:rPr>
              <a:t> </a:t>
            </a:r>
            <a:r>
              <a:rPr sz="3600" spc="-25" dirty="0">
                <a:solidFill>
                  <a:srgbClr val="FFFFFF"/>
                </a:solidFill>
                <a:latin typeface="Calibri"/>
                <a:cs typeface="Calibri"/>
              </a:rPr>
              <a:t>los</a:t>
            </a:r>
            <a:endParaRPr sz="3600">
              <a:latin typeface="Calibri"/>
              <a:cs typeface="Calibri"/>
            </a:endParaRPr>
          </a:p>
          <a:p>
            <a:pPr marL="12700">
              <a:lnSpc>
                <a:spcPct val="100000"/>
              </a:lnSpc>
              <a:spcBef>
                <a:spcPts val="305"/>
              </a:spcBef>
            </a:pPr>
            <a:r>
              <a:rPr sz="3600" dirty="0">
                <a:solidFill>
                  <a:srgbClr val="FFFFFF"/>
                </a:solidFill>
                <a:latin typeface="Calibri"/>
                <a:cs typeface="Calibri"/>
              </a:rPr>
              <a:t>nombres</a:t>
            </a:r>
            <a:r>
              <a:rPr sz="3600" spc="-10" dirty="0">
                <a:solidFill>
                  <a:srgbClr val="FFFFFF"/>
                </a:solidFill>
                <a:latin typeface="Calibri"/>
                <a:cs typeface="Calibri"/>
              </a:rPr>
              <a:t> </a:t>
            </a:r>
            <a:r>
              <a:rPr sz="3600" dirty="0">
                <a:solidFill>
                  <a:srgbClr val="FFFFFF"/>
                </a:solidFill>
                <a:latin typeface="Calibri"/>
                <a:cs typeface="Calibri"/>
              </a:rPr>
              <a:t>del</a:t>
            </a:r>
            <a:r>
              <a:rPr sz="3600" spc="-5" dirty="0">
                <a:solidFill>
                  <a:srgbClr val="FFFFFF"/>
                </a:solidFill>
                <a:latin typeface="Calibri"/>
                <a:cs typeface="Calibri"/>
              </a:rPr>
              <a:t> </a:t>
            </a:r>
            <a:r>
              <a:rPr sz="3600" spc="-10" dirty="0">
                <a:solidFill>
                  <a:srgbClr val="FFFFFF"/>
                </a:solidFill>
                <a:latin typeface="Calibri"/>
                <a:cs typeface="Calibri"/>
              </a:rPr>
              <a:t>libro.</a:t>
            </a:r>
            <a:endParaRPr sz="3600">
              <a:latin typeface="Calibri"/>
              <a:cs typeface="Calibri"/>
            </a:endParaRPr>
          </a:p>
        </p:txBody>
      </p:sp>
      <p:sp>
        <p:nvSpPr>
          <p:cNvPr id="17" name="object 17"/>
          <p:cNvSpPr txBox="1"/>
          <p:nvPr/>
        </p:nvSpPr>
        <p:spPr>
          <a:xfrm>
            <a:off x="6318285" y="2876049"/>
            <a:ext cx="854710" cy="2311400"/>
          </a:xfrm>
          <a:prstGeom prst="rect">
            <a:avLst/>
          </a:prstGeom>
        </p:spPr>
        <p:txBody>
          <a:bodyPr vert="horz" wrap="square" lIns="0" tIns="12700" rIns="0" bIns="0" rtlCol="0">
            <a:spAutoFit/>
          </a:bodyPr>
          <a:lstStyle/>
          <a:p>
            <a:pPr marL="12700">
              <a:lnSpc>
                <a:spcPct val="100000"/>
              </a:lnSpc>
              <a:spcBef>
                <a:spcPts val="100"/>
              </a:spcBef>
            </a:pPr>
            <a:r>
              <a:rPr sz="15000" b="1" dirty="0">
                <a:solidFill>
                  <a:srgbClr val="FFFFFF"/>
                </a:solidFill>
                <a:latin typeface="Calibri"/>
                <a:cs typeface="Calibri"/>
              </a:rPr>
              <a:t>“</a:t>
            </a:r>
            <a:endParaRPr sz="150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6730"/>
            <a:chOff x="0" y="0"/>
            <a:chExt cx="12192000" cy="6856730"/>
          </a:xfrm>
        </p:grpSpPr>
        <p:pic>
          <p:nvPicPr>
            <p:cNvPr id="3" name="object 3"/>
            <p:cNvPicPr/>
            <p:nvPr/>
          </p:nvPicPr>
          <p:blipFill>
            <a:blip r:embed="rId2" cstate="print"/>
            <a:stretch>
              <a:fillRect/>
            </a:stretch>
          </p:blipFill>
          <p:spPr>
            <a:xfrm>
              <a:off x="8154923" y="0"/>
              <a:ext cx="4024883" cy="6388607"/>
            </a:xfrm>
            <a:prstGeom prst="rect">
              <a:avLst/>
            </a:prstGeom>
          </p:spPr>
        </p:pic>
        <p:sp>
          <p:nvSpPr>
            <p:cNvPr id="4" name="object 4"/>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5" name="object 5"/>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grpSp>
      <p:sp>
        <p:nvSpPr>
          <p:cNvPr id="6" name="object 6"/>
          <p:cNvSpPr txBox="1">
            <a:spLocks noGrp="1"/>
          </p:cNvSpPr>
          <p:nvPr>
            <p:ph type="title"/>
          </p:nvPr>
        </p:nvSpPr>
        <p:spPr>
          <a:xfrm>
            <a:off x="664819" y="682675"/>
            <a:ext cx="6742430" cy="1930400"/>
          </a:xfrm>
          <a:prstGeom prst="rect">
            <a:avLst/>
          </a:prstGeom>
        </p:spPr>
        <p:txBody>
          <a:bodyPr vert="horz" wrap="square" lIns="0" tIns="12065" rIns="0" bIns="0" rtlCol="0">
            <a:spAutoFit/>
          </a:bodyPr>
          <a:lstStyle/>
          <a:p>
            <a:pPr marL="469900" marR="5080" indent="-457834">
              <a:lnSpc>
                <a:spcPct val="100000"/>
              </a:lnSpc>
              <a:spcBef>
                <a:spcPts val="95"/>
              </a:spcBef>
              <a:tabLst>
                <a:tab pos="469900" algn="l"/>
              </a:tabLst>
            </a:pPr>
            <a:r>
              <a:rPr sz="2500" b="0" spc="-25" dirty="0">
                <a:latin typeface="Arial"/>
                <a:cs typeface="Arial"/>
              </a:rPr>
              <a:t>1.</a:t>
            </a:r>
            <a:r>
              <a:rPr sz="2500" b="0" dirty="0">
                <a:latin typeface="Arial"/>
                <a:cs typeface="Arial"/>
              </a:rPr>
              <a:t>	Crea</a:t>
            </a:r>
            <a:r>
              <a:rPr sz="2500" b="0" spc="-50" dirty="0">
                <a:latin typeface="Arial"/>
                <a:cs typeface="Arial"/>
              </a:rPr>
              <a:t> </a:t>
            </a:r>
            <a:r>
              <a:rPr sz="2500" b="0" dirty="0">
                <a:latin typeface="Arial"/>
                <a:cs typeface="Arial"/>
              </a:rPr>
              <a:t>vías</a:t>
            </a:r>
            <a:r>
              <a:rPr sz="2500" b="0" spc="-45" dirty="0">
                <a:latin typeface="Arial"/>
                <a:cs typeface="Arial"/>
              </a:rPr>
              <a:t> </a:t>
            </a:r>
            <a:r>
              <a:rPr sz="2500" b="0" dirty="0">
                <a:latin typeface="Arial"/>
                <a:cs typeface="Arial"/>
              </a:rPr>
              <a:t>seguras</a:t>
            </a:r>
            <a:r>
              <a:rPr sz="2500" b="0" spc="-45" dirty="0">
                <a:latin typeface="Arial"/>
                <a:cs typeface="Arial"/>
              </a:rPr>
              <a:t> </a:t>
            </a:r>
            <a:r>
              <a:rPr sz="2500" b="0" dirty="0">
                <a:latin typeface="Arial"/>
                <a:cs typeface="Arial"/>
              </a:rPr>
              <a:t>para</a:t>
            </a:r>
            <a:r>
              <a:rPr sz="2500" b="0" spc="-50" dirty="0">
                <a:latin typeface="Arial"/>
                <a:cs typeface="Arial"/>
              </a:rPr>
              <a:t> </a:t>
            </a:r>
            <a:r>
              <a:rPr sz="2500" b="0" dirty="0">
                <a:latin typeface="Arial"/>
                <a:cs typeface="Arial"/>
              </a:rPr>
              <a:t>que</a:t>
            </a:r>
            <a:r>
              <a:rPr sz="2500" b="0" spc="-45" dirty="0">
                <a:latin typeface="Arial"/>
                <a:cs typeface="Arial"/>
              </a:rPr>
              <a:t> </a:t>
            </a:r>
            <a:r>
              <a:rPr sz="2500" b="0" dirty="0">
                <a:latin typeface="Arial"/>
                <a:cs typeface="Arial"/>
              </a:rPr>
              <a:t>el</a:t>
            </a:r>
            <a:r>
              <a:rPr sz="2500" b="0" spc="-50" dirty="0">
                <a:latin typeface="Arial"/>
                <a:cs typeface="Arial"/>
              </a:rPr>
              <a:t> </a:t>
            </a:r>
            <a:r>
              <a:rPr sz="2500" b="0" spc="-10" dirty="0">
                <a:latin typeface="Arial"/>
                <a:cs typeface="Arial"/>
              </a:rPr>
              <a:t>personal </a:t>
            </a:r>
            <a:r>
              <a:rPr sz="2500" b="0" dirty="0">
                <a:latin typeface="Arial"/>
                <a:cs typeface="Arial"/>
              </a:rPr>
              <a:t>exprese</a:t>
            </a:r>
            <a:r>
              <a:rPr sz="2500" b="0" spc="-90" dirty="0">
                <a:latin typeface="Arial"/>
                <a:cs typeface="Arial"/>
              </a:rPr>
              <a:t> </a:t>
            </a:r>
            <a:r>
              <a:rPr sz="2500" b="0" dirty="0">
                <a:latin typeface="Arial"/>
                <a:cs typeface="Arial"/>
              </a:rPr>
              <a:t>sus</a:t>
            </a:r>
            <a:r>
              <a:rPr sz="2500" b="0" spc="-85" dirty="0">
                <a:latin typeface="Arial"/>
                <a:cs typeface="Arial"/>
              </a:rPr>
              <a:t> </a:t>
            </a:r>
            <a:r>
              <a:rPr sz="2500" b="0" dirty="0">
                <a:latin typeface="Arial"/>
                <a:cs typeface="Arial"/>
              </a:rPr>
              <a:t>inquietudes</a:t>
            </a:r>
            <a:r>
              <a:rPr sz="2500" b="0" spc="-85" dirty="0">
                <a:latin typeface="Arial"/>
                <a:cs typeface="Arial"/>
              </a:rPr>
              <a:t> </a:t>
            </a:r>
            <a:r>
              <a:rPr sz="2500" b="0" dirty="0">
                <a:latin typeface="Arial"/>
                <a:cs typeface="Arial"/>
              </a:rPr>
              <a:t>relacionadas</a:t>
            </a:r>
            <a:r>
              <a:rPr sz="2500" b="0" spc="-85" dirty="0">
                <a:latin typeface="Arial"/>
                <a:cs typeface="Arial"/>
              </a:rPr>
              <a:t> </a:t>
            </a:r>
            <a:r>
              <a:rPr sz="2500" b="0" dirty="0">
                <a:latin typeface="Arial"/>
                <a:cs typeface="Arial"/>
              </a:rPr>
              <a:t>con</a:t>
            </a:r>
            <a:r>
              <a:rPr sz="2500" b="0" spc="-85" dirty="0">
                <a:latin typeface="Arial"/>
                <a:cs typeface="Arial"/>
              </a:rPr>
              <a:t> </a:t>
            </a:r>
            <a:r>
              <a:rPr sz="2500" b="0" spc="-35" dirty="0">
                <a:latin typeface="Arial"/>
                <a:cs typeface="Arial"/>
              </a:rPr>
              <a:t>el </a:t>
            </a:r>
            <a:r>
              <a:rPr sz="2500" b="0" dirty="0">
                <a:latin typeface="Arial"/>
                <a:cs typeface="Arial"/>
              </a:rPr>
              <a:t>lugar</a:t>
            </a:r>
            <a:r>
              <a:rPr sz="2500" b="0" spc="-60" dirty="0">
                <a:latin typeface="Arial"/>
                <a:cs typeface="Arial"/>
              </a:rPr>
              <a:t> </a:t>
            </a:r>
            <a:r>
              <a:rPr sz="2500" b="0" dirty="0">
                <a:latin typeface="Arial"/>
                <a:cs typeface="Arial"/>
              </a:rPr>
              <a:t>de</a:t>
            </a:r>
            <a:r>
              <a:rPr sz="2500" b="0" spc="-55" dirty="0">
                <a:latin typeface="Arial"/>
                <a:cs typeface="Arial"/>
              </a:rPr>
              <a:t> </a:t>
            </a:r>
            <a:r>
              <a:rPr sz="2500" b="0" dirty="0">
                <a:latin typeface="Arial"/>
                <a:cs typeface="Arial"/>
              </a:rPr>
              <a:t>trabajo,</a:t>
            </a:r>
            <a:r>
              <a:rPr sz="2500" b="0" spc="-55" dirty="0">
                <a:latin typeface="Arial"/>
                <a:cs typeface="Arial"/>
              </a:rPr>
              <a:t> </a:t>
            </a:r>
            <a:r>
              <a:rPr sz="2500" b="0" dirty="0">
                <a:latin typeface="Arial"/>
                <a:cs typeface="Arial"/>
              </a:rPr>
              <a:t>incluida</a:t>
            </a:r>
            <a:r>
              <a:rPr sz="2500" b="0" spc="-55" dirty="0">
                <a:latin typeface="Arial"/>
                <a:cs typeface="Arial"/>
              </a:rPr>
              <a:t> </a:t>
            </a:r>
            <a:r>
              <a:rPr sz="2500" b="0" dirty="0">
                <a:latin typeface="Arial"/>
                <a:cs typeface="Arial"/>
              </a:rPr>
              <a:t>la</a:t>
            </a:r>
            <a:r>
              <a:rPr sz="2500" b="0" spc="-55" dirty="0">
                <a:latin typeface="Arial"/>
                <a:cs typeface="Arial"/>
              </a:rPr>
              <a:t> </a:t>
            </a:r>
            <a:r>
              <a:rPr sz="2500" b="0" dirty="0">
                <a:latin typeface="Arial"/>
                <a:cs typeface="Arial"/>
              </a:rPr>
              <a:t>denuncia</a:t>
            </a:r>
            <a:r>
              <a:rPr sz="2500" b="0" spc="-55" dirty="0">
                <a:latin typeface="Arial"/>
                <a:cs typeface="Arial"/>
              </a:rPr>
              <a:t> </a:t>
            </a:r>
            <a:r>
              <a:rPr sz="2500" b="0" spc="-25" dirty="0">
                <a:latin typeface="Arial"/>
                <a:cs typeface="Arial"/>
              </a:rPr>
              <a:t>de </a:t>
            </a:r>
            <a:r>
              <a:rPr sz="2500" b="0" dirty="0">
                <a:latin typeface="Arial"/>
                <a:cs typeface="Arial"/>
              </a:rPr>
              <a:t>experiencias</a:t>
            </a:r>
            <a:r>
              <a:rPr sz="2500" b="0" spc="-65" dirty="0">
                <a:latin typeface="Arial"/>
                <a:cs typeface="Arial"/>
              </a:rPr>
              <a:t> </a:t>
            </a:r>
            <a:r>
              <a:rPr sz="2500" b="0" dirty="0">
                <a:latin typeface="Arial"/>
                <a:cs typeface="Arial"/>
              </a:rPr>
              <a:t>con</a:t>
            </a:r>
            <a:r>
              <a:rPr sz="2500" b="0" spc="-65" dirty="0">
                <a:latin typeface="Arial"/>
                <a:cs typeface="Arial"/>
              </a:rPr>
              <a:t> </a:t>
            </a:r>
            <a:r>
              <a:rPr sz="2500" b="0" dirty="0">
                <a:latin typeface="Arial"/>
                <a:cs typeface="Arial"/>
              </a:rPr>
              <a:t>violencia</a:t>
            </a:r>
            <a:r>
              <a:rPr sz="2500" b="0" spc="-60" dirty="0">
                <a:latin typeface="Arial"/>
                <a:cs typeface="Arial"/>
              </a:rPr>
              <a:t> </a:t>
            </a:r>
            <a:r>
              <a:rPr sz="2500" b="0" dirty="0">
                <a:latin typeface="Arial"/>
                <a:cs typeface="Arial"/>
              </a:rPr>
              <a:t>en</a:t>
            </a:r>
            <a:r>
              <a:rPr sz="2500" b="0" spc="-65" dirty="0">
                <a:latin typeface="Arial"/>
                <a:cs typeface="Arial"/>
              </a:rPr>
              <a:t> </a:t>
            </a:r>
            <a:r>
              <a:rPr sz="2500" b="0" dirty="0">
                <a:latin typeface="Arial"/>
                <a:cs typeface="Arial"/>
              </a:rPr>
              <a:t>el</a:t>
            </a:r>
            <a:r>
              <a:rPr sz="2500" b="0" spc="-60" dirty="0">
                <a:latin typeface="Arial"/>
                <a:cs typeface="Arial"/>
              </a:rPr>
              <a:t> </a:t>
            </a:r>
            <a:r>
              <a:rPr sz="2500" b="0" dirty="0">
                <a:latin typeface="Arial"/>
                <a:cs typeface="Arial"/>
              </a:rPr>
              <a:t>lugar</a:t>
            </a:r>
            <a:r>
              <a:rPr sz="2500" b="0" spc="-65" dirty="0">
                <a:latin typeface="Arial"/>
                <a:cs typeface="Arial"/>
              </a:rPr>
              <a:t> </a:t>
            </a:r>
            <a:r>
              <a:rPr sz="2500" b="0" spc="-25" dirty="0">
                <a:latin typeface="Arial"/>
                <a:cs typeface="Arial"/>
              </a:rPr>
              <a:t>de </a:t>
            </a:r>
            <a:r>
              <a:rPr sz="2500" b="0" spc="-10" dirty="0">
                <a:latin typeface="Arial"/>
                <a:cs typeface="Arial"/>
              </a:rPr>
              <a:t>trabajo.</a:t>
            </a:r>
            <a:endParaRPr sz="2500">
              <a:latin typeface="Arial"/>
              <a:cs typeface="Arial"/>
            </a:endParaRPr>
          </a:p>
        </p:txBody>
      </p:sp>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15</a:t>
            </a:fld>
            <a:endParaRPr spc="-25" dirty="0"/>
          </a:p>
        </p:txBody>
      </p:sp>
      <p:sp>
        <p:nvSpPr>
          <p:cNvPr id="7" name="object 7"/>
          <p:cNvSpPr txBox="1"/>
          <p:nvPr/>
        </p:nvSpPr>
        <p:spPr>
          <a:xfrm>
            <a:off x="664814" y="2968694"/>
            <a:ext cx="7129145" cy="3254375"/>
          </a:xfrm>
          <a:prstGeom prst="rect">
            <a:avLst/>
          </a:prstGeom>
        </p:spPr>
        <p:txBody>
          <a:bodyPr vert="horz" wrap="square" lIns="0" tIns="12065" rIns="0" bIns="0" rtlCol="0">
            <a:spAutoFit/>
          </a:bodyPr>
          <a:lstStyle/>
          <a:p>
            <a:pPr marL="469900" marR="527050" indent="-457834">
              <a:lnSpc>
                <a:spcPct val="100000"/>
              </a:lnSpc>
              <a:spcBef>
                <a:spcPts val="95"/>
              </a:spcBef>
              <a:buAutoNum type="arabicPeriod" startAt="2"/>
              <a:tabLst>
                <a:tab pos="469900" algn="l"/>
                <a:tab pos="470534" algn="l"/>
              </a:tabLst>
            </a:pPr>
            <a:r>
              <a:rPr sz="2500" dirty="0">
                <a:latin typeface="Arial"/>
                <a:cs typeface="Arial"/>
              </a:rPr>
              <a:t>Asegúrese</a:t>
            </a:r>
            <a:r>
              <a:rPr sz="2500" spc="-25" dirty="0">
                <a:latin typeface="Arial"/>
                <a:cs typeface="Arial"/>
              </a:rPr>
              <a:t> </a:t>
            </a:r>
            <a:r>
              <a:rPr sz="2500" dirty="0">
                <a:latin typeface="Arial"/>
                <a:cs typeface="Arial"/>
              </a:rPr>
              <a:t>de</a:t>
            </a:r>
            <a:r>
              <a:rPr sz="2500" spc="-20" dirty="0">
                <a:latin typeface="Arial"/>
                <a:cs typeface="Arial"/>
              </a:rPr>
              <a:t> </a:t>
            </a:r>
            <a:r>
              <a:rPr sz="2500" dirty="0">
                <a:latin typeface="Arial"/>
                <a:cs typeface="Arial"/>
              </a:rPr>
              <a:t>que</a:t>
            </a:r>
            <a:r>
              <a:rPr sz="2500" spc="-25" dirty="0">
                <a:latin typeface="Arial"/>
                <a:cs typeface="Arial"/>
              </a:rPr>
              <a:t> </a:t>
            </a:r>
            <a:r>
              <a:rPr sz="2500" dirty="0">
                <a:latin typeface="Arial"/>
                <a:cs typeface="Arial"/>
              </a:rPr>
              <a:t>el</a:t>
            </a:r>
            <a:r>
              <a:rPr sz="2500" spc="-20" dirty="0">
                <a:latin typeface="Arial"/>
                <a:cs typeface="Arial"/>
              </a:rPr>
              <a:t> </a:t>
            </a:r>
            <a:r>
              <a:rPr sz="2500" dirty="0">
                <a:latin typeface="Arial"/>
                <a:cs typeface="Arial"/>
              </a:rPr>
              <a:t>apoyo</a:t>
            </a:r>
            <a:r>
              <a:rPr sz="2500" spc="-20" dirty="0">
                <a:latin typeface="Arial"/>
                <a:cs typeface="Arial"/>
              </a:rPr>
              <a:t> </a:t>
            </a:r>
            <a:r>
              <a:rPr sz="2500" dirty="0">
                <a:latin typeface="Arial"/>
                <a:cs typeface="Arial"/>
              </a:rPr>
              <a:t>emocional</a:t>
            </a:r>
            <a:r>
              <a:rPr sz="2500" spc="-25" dirty="0">
                <a:latin typeface="Arial"/>
                <a:cs typeface="Arial"/>
              </a:rPr>
              <a:t> </a:t>
            </a:r>
            <a:r>
              <a:rPr sz="2500" dirty="0">
                <a:latin typeface="Arial"/>
                <a:cs typeface="Arial"/>
              </a:rPr>
              <a:t>y</a:t>
            </a:r>
            <a:r>
              <a:rPr sz="2500" spc="-20" dirty="0">
                <a:latin typeface="Arial"/>
                <a:cs typeface="Arial"/>
              </a:rPr>
              <a:t> </a:t>
            </a:r>
            <a:r>
              <a:rPr sz="2500" spc="-25" dirty="0">
                <a:latin typeface="Arial"/>
                <a:cs typeface="Arial"/>
              </a:rPr>
              <a:t>de </a:t>
            </a:r>
            <a:r>
              <a:rPr sz="2500" dirty="0">
                <a:latin typeface="Arial"/>
                <a:cs typeface="Arial"/>
              </a:rPr>
              <a:t>salud</a:t>
            </a:r>
            <a:r>
              <a:rPr sz="2500" spc="-25" dirty="0">
                <a:latin typeface="Arial"/>
                <a:cs typeface="Arial"/>
              </a:rPr>
              <a:t> </a:t>
            </a:r>
            <a:r>
              <a:rPr sz="2500" dirty="0">
                <a:latin typeface="Arial"/>
                <a:cs typeface="Arial"/>
              </a:rPr>
              <a:t>mental</a:t>
            </a:r>
            <a:r>
              <a:rPr sz="2500" spc="-25" dirty="0">
                <a:latin typeface="Arial"/>
                <a:cs typeface="Arial"/>
              </a:rPr>
              <a:t> </a:t>
            </a:r>
            <a:r>
              <a:rPr sz="2500" dirty="0">
                <a:latin typeface="Arial"/>
                <a:cs typeface="Arial"/>
              </a:rPr>
              <a:t>para</a:t>
            </a:r>
            <a:r>
              <a:rPr sz="2500" spc="-25" dirty="0">
                <a:latin typeface="Arial"/>
                <a:cs typeface="Arial"/>
              </a:rPr>
              <a:t> </a:t>
            </a:r>
            <a:r>
              <a:rPr sz="2500" dirty="0">
                <a:latin typeface="Arial"/>
                <a:cs typeface="Arial"/>
              </a:rPr>
              <a:t>el</a:t>
            </a:r>
            <a:r>
              <a:rPr sz="2500" spc="-25" dirty="0">
                <a:latin typeface="Arial"/>
                <a:cs typeface="Arial"/>
              </a:rPr>
              <a:t> </a:t>
            </a:r>
            <a:r>
              <a:rPr sz="2500" dirty="0">
                <a:latin typeface="Arial"/>
                <a:cs typeface="Arial"/>
              </a:rPr>
              <a:t>personal</a:t>
            </a:r>
            <a:r>
              <a:rPr sz="2500" spc="-25" dirty="0">
                <a:latin typeface="Arial"/>
                <a:cs typeface="Arial"/>
              </a:rPr>
              <a:t> </a:t>
            </a:r>
            <a:r>
              <a:rPr sz="2500" spc="-20" dirty="0">
                <a:latin typeface="Arial"/>
                <a:cs typeface="Arial"/>
              </a:rPr>
              <a:t>esté </a:t>
            </a:r>
            <a:r>
              <a:rPr sz="2500" dirty="0">
                <a:latin typeface="Arial"/>
                <a:cs typeface="Arial"/>
              </a:rPr>
              <a:t>disponible,</a:t>
            </a:r>
            <a:r>
              <a:rPr sz="2500" spc="-40" dirty="0">
                <a:latin typeface="Arial"/>
                <a:cs typeface="Arial"/>
              </a:rPr>
              <a:t> </a:t>
            </a:r>
            <a:r>
              <a:rPr sz="2500" b="1" dirty="0">
                <a:latin typeface="Arial"/>
                <a:cs typeface="Arial"/>
              </a:rPr>
              <a:t>sea</a:t>
            </a:r>
            <a:r>
              <a:rPr sz="2500" b="1" spc="-40" dirty="0">
                <a:latin typeface="Arial"/>
                <a:cs typeface="Arial"/>
              </a:rPr>
              <a:t> </a:t>
            </a:r>
            <a:r>
              <a:rPr sz="2500" b="1" dirty="0">
                <a:latin typeface="Arial"/>
                <a:cs typeface="Arial"/>
              </a:rPr>
              <a:t>empoderador</a:t>
            </a:r>
            <a:r>
              <a:rPr sz="2500" b="1" spc="-45" dirty="0">
                <a:latin typeface="Arial"/>
                <a:cs typeface="Arial"/>
              </a:rPr>
              <a:t> </a:t>
            </a:r>
            <a:r>
              <a:rPr sz="2500" b="1" dirty="0">
                <a:latin typeface="Arial"/>
                <a:cs typeface="Arial"/>
              </a:rPr>
              <a:t>y</a:t>
            </a:r>
            <a:r>
              <a:rPr sz="2500" b="1" spc="-40" dirty="0">
                <a:latin typeface="Arial"/>
                <a:cs typeface="Arial"/>
              </a:rPr>
              <a:t> </a:t>
            </a:r>
            <a:r>
              <a:rPr sz="2500" b="1" dirty="0">
                <a:latin typeface="Arial"/>
                <a:cs typeface="Arial"/>
              </a:rPr>
              <a:t>de</a:t>
            </a:r>
            <a:r>
              <a:rPr sz="2500" b="1" spc="-40" dirty="0">
                <a:latin typeface="Arial"/>
                <a:cs typeface="Arial"/>
              </a:rPr>
              <a:t> </a:t>
            </a:r>
            <a:r>
              <a:rPr sz="2500" b="1" spc="-10" dirty="0">
                <a:latin typeface="Arial"/>
                <a:cs typeface="Arial"/>
              </a:rPr>
              <a:t>fácil acceso.</a:t>
            </a:r>
            <a:endParaRPr sz="2500">
              <a:latin typeface="Arial"/>
              <a:cs typeface="Arial"/>
            </a:endParaRPr>
          </a:p>
          <a:p>
            <a:pPr>
              <a:lnSpc>
                <a:spcPct val="100000"/>
              </a:lnSpc>
              <a:spcBef>
                <a:spcPts val="10"/>
              </a:spcBef>
              <a:buFont typeface="Arial"/>
              <a:buAutoNum type="arabicPeriod" startAt="2"/>
            </a:pPr>
            <a:endParaRPr sz="2600">
              <a:latin typeface="Arial"/>
              <a:cs typeface="Arial"/>
            </a:endParaRPr>
          </a:p>
          <a:p>
            <a:pPr marL="469900" marR="1114425" indent="-457834">
              <a:lnSpc>
                <a:spcPct val="100000"/>
              </a:lnSpc>
              <a:buAutoNum type="arabicPeriod" startAt="2"/>
              <a:tabLst>
                <a:tab pos="469900" algn="l"/>
                <a:tab pos="470534" algn="l"/>
              </a:tabLst>
            </a:pPr>
            <a:r>
              <a:rPr sz="2500" dirty="0">
                <a:latin typeface="Arial"/>
                <a:cs typeface="Arial"/>
              </a:rPr>
              <a:t>Crear</a:t>
            </a:r>
            <a:r>
              <a:rPr sz="2500" spc="-50" dirty="0">
                <a:latin typeface="Arial"/>
                <a:cs typeface="Arial"/>
              </a:rPr>
              <a:t> </a:t>
            </a:r>
            <a:r>
              <a:rPr sz="2500" dirty="0">
                <a:latin typeface="Arial"/>
                <a:cs typeface="Arial"/>
              </a:rPr>
              <a:t>redes</a:t>
            </a:r>
            <a:r>
              <a:rPr sz="2500" spc="-45" dirty="0">
                <a:latin typeface="Arial"/>
                <a:cs typeface="Arial"/>
              </a:rPr>
              <a:t> </a:t>
            </a:r>
            <a:r>
              <a:rPr sz="2500" dirty="0">
                <a:latin typeface="Arial"/>
                <a:cs typeface="Arial"/>
              </a:rPr>
              <a:t>de</a:t>
            </a:r>
            <a:r>
              <a:rPr sz="2500" spc="-45" dirty="0">
                <a:latin typeface="Arial"/>
                <a:cs typeface="Arial"/>
              </a:rPr>
              <a:t> </a:t>
            </a:r>
            <a:r>
              <a:rPr sz="2500" dirty="0">
                <a:latin typeface="Arial"/>
                <a:cs typeface="Arial"/>
              </a:rPr>
              <a:t>seguridad</a:t>
            </a:r>
            <a:r>
              <a:rPr sz="2500" spc="-45" dirty="0">
                <a:latin typeface="Arial"/>
                <a:cs typeface="Arial"/>
              </a:rPr>
              <a:t> </a:t>
            </a:r>
            <a:r>
              <a:rPr sz="2500" dirty="0">
                <a:latin typeface="Arial"/>
                <a:cs typeface="Arial"/>
              </a:rPr>
              <a:t>dentro</a:t>
            </a:r>
            <a:r>
              <a:rPr sz="2500" spc="-45" dirty="0">
                <a:latin typeface="Arial"/>
                <a:cs typeface="Arial"/>
              </a:rPr>
              <a:t> </a:t>
            </a:r>
            <a:r>
              <a:rPr sz="2500" dirty="0">
                <a:latin typeface="Arial"/>
                <a:cs typeface="Arial"/>
              </a:rPr>
              <a:t>de</a:t>
            </a:r>
            <a:r>
              <a:rPr sz="2500" spc="-45" dirty="0">
                <a:latin typeface="Arial"/>
                <a:cs typeface="Arial"/>
              </a:rPr>
              <a:t> </a:t>
            </a:r>
            <a:r>
              <a:rPr sz="2500" spc="-25" dirty="0">
                <a:latin typeface="Arial"/>
                <a:cs typeface="Arial"/>
              </a:rPr>
              <a:t>los </a:t>
            </a:r>
            <a:r>
              <a:rPr sz="2500" spc="-10" dirty="0">
                <a:latin typeface="Arial"/>
                <a:cs typeface="Arial"/>
              </a:rPr>
              <a:t>equipos.</a:t>
            </a:r>
            <a:endParaRPr sz="2500">
              <a:latin typeface="Arial"/>
              <a:cs typeface="Arial"/>
            </a:endParaRPr>
          </a:p>
          <a:p>
            <a:pPr marL="5612765" marR="5080" indent="-431800">
              <a:lnSpc>
                <a:spcPct val="102200"/>
              </a:lnSpc>
              <a:spcBef>
                <a:spcPts val="990"/>
              </a:spcBef>
            </a:pPr>
            <a:r>
              <a:rPr sz="1400" dirty="0">
                <a:latin typeface="Calibri"/>
                <a:cs typeface="Calibri"/>
              </a:rPr>
              <a:t>Sharp</a:t>
            </a:r>
            <a:r>
              <a:rPr sz="1400" spc="65" dirty="0">
                <a:latin typeface="Calibri"/>
                <a:cs typeface="Calibri"/>
              </a:rPr>
              <a:t> </a:t>
            </a:r>
            <a:r>
              <a:rPr sz="1400" dirty="0">
                <a:latin typeface="Calibri"/>
                <a:cs typeface="Calibri"/>
              </a:rPr>
              <a:t>Memorial</a:t>
            </a:r>
            <a:r>
              <a:rPr sz="1400" spc="70" dirty="0">
                <a:latin typeface="Calibri"/>
                <a:cs typeface="Calibri"/>
              </a:rPr>
              <a:t> </a:t>
            </a:r>
            <a:r>
              <a:rPr sz="1400" spc="-10" dirty="0">
                <a:latin typeface="Calibri"/>
                <a:cs typeface="Calibri"/>
              </a:rPr>
              <a:t>Hospital’s </a:t>
            </a:r>
            <a:r>
              <a:rPr sz="1400" dirty="0">
                <a:latin typeface="Calibri"/>
                <a:cs typeface="Calibri"/>
              </a:rPr>
              <a:t>Resiliency</a:t>
            </a:r>
            <a:r>
              <a:rPr sz="1400" spc="75" dirty="0">
                <a:latin typeface="Calibri"/>
                <a:cs typeface="Calibri"/>
              </a:rPr>
              <a:t> </a:t>
            </a:r>
            <a:r>
              <a:rPr sz="1400" spc="-20" dirty="0">
                <a:latin typeface="Calibri"/>
                <a:cs typeface="Calibri"/>
              </a:rPr>
              <a:t>Cart</a:t>
            </a:r>
            <a:endParaRPr sz="14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4328" y="63442"/>
            <a:ext cx="3998963" cy="6228587"/>
          </a:xfrm>
          <a:prstGeom prst="rect">
            <a:avLst/>
          </a:prstGeom>
        </p:spPr>
      </p:pic>
      <p:sp>
        <p:nvSpPr>
          <p:cNvPr id="3" name="object 3"/>
          <p:cNvSpPr txBox="1">
            <a:spLocks noGrp="1"/>
          </p:cNvSpPr>
          <p:nvPr>
            <p:ph type="title"/>
          </p:nvPr>
        </p:nvSpPr>
        <p:spPr>
          <a:xfrm>
            <a:off x="5824689" y="496379"/>
            <a:ext cx="5476875" cy="1304290"/>
          </a:xfrm>
          <a:prstGeom prst="rect">
            <a:avLst/>
          </a:prstGeom>
        </p:spPr>
        <p:txBody>
          <a:bodyPr vert="horz" wrap="square" lIns="0" tIns="12700" rIns="0" bIns="0" rtlCol="0">
            <a:spAutoFit/>
          </a:bodyPr>
          <a:lstStyle/>
          <a:p>
            <a:pPr marL="12700" marR="5080" algn="ctr">
              <a:lnSpc>
                <a:spcPct val="100000"/>
              </a:lnSpc>
              <a:spcBef>
                <a:spcPts val="100"/>
              </a:spcBef>
            </a:pPr>
            <a:r>
              <a:rPr sz="2800" dirty="0"/>
              <a:t>Equilibrar</a:t>
            </a:r>
            <a:r>
              <a:rPr sz="2800" spc="-15" dirty="0"/>
              <a:t> </a:t>
            </a:r>
            <a:r>
              <a:rPr sz="2800" dirty="0"/>
              <a:t>los</a:t>
            </a:r>
            <a:r>
              <a:rPr sz="2800" spc="-15" dirty="0"/>
              <a:t> </a:t>
            </a:r>
            <a:r>
              <a:rPr sz="2800" dirty="0"/>
              <a:t>derechos</a:t>
            </a:r>
            <a:r>
              <a:rPr sz="2800" spc="-15" dirty="0"/>
              <a:t> </a:t>
            </a:r>
            <a:r>
              <a:rPr sz="2800" dirty="0"/>
              <a:t>de</a:t>
            </a:r>
            <a:r>
              <a:rPr sz="2800" spc="-15" dirty="0"/>
              <a:t> </a:t>
            </a:r>
            <a:r>
              <a:rPr sz="2800" spc="-25" dirty="0"/>
              <a:t>los </a:t>
            </a:r>
            <a:r>
              <a:rPr sz="2800" dirty="0"/>
              <a:t>pacientes</a:t>
            </a:r>
            <a:r>
              <a:rPr sz="2800" spc="-30" dirty="0"/>
              <a:t> </a:t>
            </a:r>
            <a:r>
              <a:rPr sz="2800" dirty="0"/>
              <a:t>y</a:t>
            </a:r>
            <a:r>
              <a:rPr sz="2800" spc="-15" dirty="0"/>
              <a:t> </a:t>
            </a:r>
            <a:r>
              <a:rPr sz="2800" dirty="0"/>
              <a:t>las</a:t>
            </a:r>
            <a:r>
              <a:rPr sz="2800" spc="-20" dirty="0"/>
              <a:t> </a:t>
            </a:r>
            <a:r>
              <a:rPr sz="2800" dirty="0"/>
              <a:t>familias</a:t>
            </a:r>
            <a:r>
              <a:rPr sz="2800" spc="-15" dirty="0"/>
              <a:t> </a:t>
            </a:r>
            <a:r>
              <a:rPr sz="2800" dirty="0"/>
              <a:t>con</a:t>
            </a:r>
            <a:r>
              <a:rPr sz="2800" spc="-15" dirty="0"/>
              <a:t> </a:t>
            </a:r>
            <a:r>
              <a:rPr sz="2800" spc="-25" dirty="0"/>
              <a:t>los </a:t>
            </a:r>
            <a:r>
              <a:rPr sz="2800" dirty="0"/>
              <a:t>derechos</a:t>
            </a:r>
            <a:r>
              <a:rPr sz="2800" spc="-25" dirty="0"/>
              <a:t> </a:t>
            </a:r>
            <a:r>
              <a:rPr sz="2800" dirty="0"/>
              <a:t>del</a:t>
            </a:r>
            <a:r>
              <a:rPr sz="2800" spc="-15" dirty="0"/>
              <a:t> </a:t>
            </a:r>
            <a:r>
              <a:rPr sz="2800" dirty="0"/>
              <a:t>personal</a:t>
            </a:r>
            <a:r>
              <a:rPr sz="2800" spc="-15" dirty="0"/>
              <a:t> </a:t>
            </a:r>
            <a:r>
              <a:rPr sz="2800" spc="-10" dirty="0"/>
              <a:t>sanitario.</a:t>
            </a:r>
            <a:endParaRPr sz="2800"/>
          </a:p>
        </p:txBody>
      </p:sp>
      <p:sp>
        <p:nvSpPr>
          <p:cNvPr id="4" name="object 4"/>
          <p:cNvSpPr txBox="1"/>
          <p:nvPr/>
        </p:nvSpPr>
        <p:spPr>
          <a:xfrm>
            <a:off x="5587898" y="1907120"/>
            <a:ext cx="5783580" cy="4258310"/>
          </a:xfrm>
          <a:prstGeom prst="rect">
            <a:avLst/>
          </a:prstGeom>
        </p:spPr>
        <p:txBody>
          <a:bodyPr vert="horz" wrap="square" lIns="0" tIns="123825" rIns="0" bIns="0" rtlCol="0">
            <a:spAutoFit/>
          </a:bodyPr>
          <a:lstStyle/>
          <a:p>
            <a:pPr marL="22225">
              <a:lnSpc>
                <a:spcPct val="100000"/>
              </a:lnSpc>
              <a:spcBef>
                <a:spcPts val="975"/>
              </a:spcBef>
            </a:pPr>
            <a:r>
              <a:rPr sz="1700" dirty="0">
                <a:latin typeface="Arial"/>
                <a:cs typeface="Arial"/>
              </a:rPr>
              <a:t>El</a:t>
            </a:r>
            <a:r>
              <a:rPr sz="1700" spc="-60" dirty="0">
                <a:latin typeface="Arial"/>
                <a:cs typeface="Arial"/>
              </a:rPr>
              <a:t> </a:t>
            </a:r>
            <a:r>
              <a:rPr sz="1700" dirty="0">
                <a:latin typeface="Arial"/>
                <a:cs typeface="Arial"/>
              </a:rPr>
              <a:t>hospital</a:t>
            </a:r>
            <a:r>
              <a:rPr sz="1700" spc="-45" dirty="0">
                <a:latin typeface="Arial"/>
                <a:cs typeface="Arial"/>
              </a:rPr>
              <a:t> </a:t>
            </a:r>
            <a:r>
              <a:rPr sz="1700" dirty="0">
                <a:latin typeface="Arial"/>
                <a:cs typeface="Arial"/>
              </a:rPr>
              <a:t>puede</a:t>
            </a:r>
            <a:r>
              <a:rPr sz="1700" spc="-45" dirty="0">
                <a:latin typeface="Arial"/>
                <a:cs typeface="Arial"/>
              </a:rPr>
              <a:t> </a:t>
            </a:r>
            <a:r>
              <a:rPr sz="1700" dirty="0">
                <a:latin typeface="Arial"/>
                <a:cs typeface="Arial"/>
              </a:rPr>
              <a:t>limitar</a:t>
            </a:r>
            <a:r>
              <a:rPr sz="1700" spc="-45" dirty="0">
                <a:latin typeface="Arial"/>
                <a:cs typeface="Arial"/>
              </a:rPr>
              <a:t> </a:t>
            </a:r>
            <a:r>
              <a:rPr sz="1700" dirty="0">
                <a:latin typeface="Arial"/>
                <a:cs typeface="Arial"/>
              </a:rPr>
              <a:t>las</a:t>
            </a:r>
            <a:r>
              <a:rPr sz="1700" spc="-45" dirty="0">
                <a:latin typeface="Arial"/>
                <a:cs typeface="Arial"/>
              </a:rPr>
              <a:t> </a:t>
            </a:r>
            <a:r>
              <a:rPr sz="1700" dirty="0">
                <a:latin typeface="Arial"/>
                <a:cs typeface="Arial"/>
              </a:rPr>
              <a:t>visitas</a:t>
            </a:r>
            <a:r>
              <a:rPr sz="1700" spc="-45" dirty="0">
                <a:latin typeface="Arial"/>
                <a:cs typeface="Arial"/>
              </a:rPr>
              <a:t> </a:t>
            </a:r>
            <a:r>
              <a:rPr sz="1700" spc="-10" dirty="0">
                <a:latin typeface="Arial"/>
                <a:cs typeface="Arial"/>
              </a:rPr>
              <a:t>cuando:</a:t>
            </a:r>
            <a:endParaRPr sz="1700" dirty="0">
              <a:latin typeface="Arial"/>
              <a:cs typeface="Arial"/>
            </a:endParaRPr>
          </a:p>
          <a:p>
            <a:pPr marL="469265" marR="985519" indent="-457200">
              <a:lnSpc>
                <a:spcPct val="100000"/>
              </a:lnSpc>
              <a:spcBef>
                <a:spcPts val="875"/>
              </a:spcBef>
              <a:buAutoNum type="arabicPeriod"/>
              <a:tabLst>
                <a:tab pos="469265" algn="l"/>
                <a:tab pos="470534" algn="l"/>
              </a:tabLst>
            </a:pPr>
            <a:r>
              <a:rPr sz="1700" dirty="0">
                <a:latin typeface="Arial"/>
                <a:cs typeface="Arial"/>
              </a:rPr>
              <a:t>La</a:t>
            </a:r>
            <a:r>
              <a:rPr sz="1700" spc="-35" dirty="0">
                <a:latin typeface="Arial"/>
                <a:cs typeface="Arial"/>
              </a:rPr>
              <a:t> </a:t>
            </a:r>
            <a:r>
              <a:rPr sz="1700" dirty="0">
                <a:latin typeface="Arial"/>
                <a:cs typeface="Arial"/>
              </a:rPr>
              <a:t>presencia</a:t>
            </a:r>
            <a:r>
              <a:rPr sz="1700" spc="-30" dirty="0">
                <a:latin typeface="Arial"/>
                <a:cs typeface="Arial"/>
              </a:rPr>
              <a:t> </a:t>
            </a:r>
            <a:r>
              <a:rPr sz="1700" dirty="0">
                <a:latin typeface="Arial"/>
                <a:cs typeface="Arial"/>
              </a:rPr>
              <a:t>de</a:t>
            </a:r>
            <a:r>
              <a:rPr sz="1700" spc="-30" dirty="0">
                <a:latin typeface="Arial"/>
                <a:cs typeface="Arial"/>
              </a:rPr>
              <a:t> </a:t>
            </a:r>
            <a:r>
              <a:rPr sz="1700" dirty="0">
                <a:latin typeface="Arial"/>
                <a:cs typeface="Arial"/>
              </a:rPr>
              <a:t>visitantes</a:t>
            </a:r>
            <a:r>
              <a:rPr sz="1700" spc="-35" dirty="0">
                <a:latin typeface="Arial"/>
                <a:cs typeface="Arial"/>
              </a:rPr>
              <a:t> </a:t>
            </a:r>
            <a:r>
              <a:rPr sz="1700" dirty="0">
                <a:latin typeface="Arial"/>
                <a:cs typeface="Arial"/>
              </a:rPr>
              <a:t>está</a:t>
            </a:r>
            <a:r>
              <a:rPr sz="1700" spc="-25" dirty="0">
                <a:latin typeface="Arial"/>
                <a:cs typeface="Arial"/>
              </a:rPr>
              <a:t> </a:t>
            </a:r>
            <a:r>
              <a:rPr sz="1700" spc="-10" dirty="0">
                <a:latin typeface="Arial"/>
                <a:cs typeface="Arial"/>
              </a:rPr>
              <a:t>médicamente contraindicada.</a:t>
            </a:r>
            <a:endParaRPr sz="1700" dirty="0">
              <a:latin typeface="Arial"/>
              <a:cs typeface="Arial"/>
            </a:endParaRPr>
          </a:p>
          <a:p>
            <a:pPr>
              <a:lnSpc>
                <a:spcPct val="100000"/>
              </a:lnSpc>
              <a:spcBef>
                <a:spcPts val="30"/>
              </a:spcBef>
              <a:buFont typeface="Arial"/>
              <a:buAutoNum type="arabicPeriod"/>
            </a:pPr>
            <a:endParaRPr sz="1750" dirty="0">
              <a:latin typeface="Arial"/>
              <a:cs typeface="Arial"/>
            </a:endParaRPr>
          </a:p>
          <a:p>
            <a:pPr marL="469265" marR="257175" indent="-457200">
              <a:lnSpc>
                <a:spcPct val="100000"/>
              </a:lnSpc>
              <a:buAutoNum type="arabicPeriod"/>
              <a:tabLst>
                <a:tab pos="469265" algn="l"/>
                <a:tab pos="470534" algn="l"/>
              </a:tabLst>
            </a:pPr>
            <a:r>
              <a:rPr sz="1700" dirty="0">
                <a:latin typeface="Arial"/>
                <a:cs typeface="Arial"/>
              </a:rPr>
              <a:t>La</a:t>
            </a:r>
            <a:r>
              <a:rPr sz="1700" spc="-10" dirty="0">
                <a:latin typeface="Arial"/>
                <a:cs typeface="Arial"/>
              </a:rPr>
              <a:t> </a:t>
            </a:r>
            <a:r>
              <a:rPr sz="1700" dirty="0">
                <a:latin typeface="Arial"/>
                <a:cs typeface="Arial"/>
              </a:rPr>
              <a:t>presencia</a:t>
            </a:r>
            <a:r>
              <a:rPr sz="1700" spc="-5" dirty="0">
                <a:latin typeface="Arial"/>
                <a:cs typeface="Arial"/>
              </a:rPr>
              <a:t> </a:t>
            </a:r>
            <a:r>
              <a:rPr sz="1700" dirty="0">
                <a:latin typeface="Arial"/>
                <a:cs typeface="Arial"/>
              </a:rPr>
              <a:t>de</a:t>
            </a:r>
            <a:r>
              <a:rPr sz="1700" spc="-5" dirty="0">
                <a:latin typeface="Arial"/>
                <a:cs typeface="Arial"/>
              </a:rPr>
              <a:t> </a:t>
            </a:r>
            <a:r>
              <a:rPr sz="1700" dirty="0">
                <a:latin typeface="Arial"/>
                <a:cs typeface="Arial"/>
              </a:rPr>
              <a:t>visitantes</a:t>
            </a:r>
            <a:r>
              <a:rPr sz="1700" spc="-5" dirty="0">
                <a:latin typeface="Arial"/>
                <a:cs typeface="Arial"/>
              </a:rPr>
              <a:t> </a:t>
            </a:r>
            <a:r>
              <a:rPr sz="1700" dirty="0">
                <a:latin typeface="Arial"/>
                <a:cs typeface="Arial"/>
              </a:rPr>
              <a:t>interfiere</a:t>
            </a:r>
            <a:r>
              <a:rPr sz="1700" spc="-5" dirty="0">
                <a:latin typeface="Arial"/>
                <a:cs typeface="Arial"/>
              </a:rPr>
              <a:t> </a:t>
            </a:r>
            <a:r>
              <a:rPr sz="1700" dirty="0">
                <a:latin typeface="Arial"/>
                <a:cs typeface="Arial"/>
              </a:rPr>
              <a:t>con</a:t>
            </a:r>
            <a:r>
              <a:rPr sz="1700" spc="-10" dirty="0">
                <a:latin typeface="Arial"/>
                <a:cs typeface="Arial"/>
              </a:rPr>
              <a:t> </a:t>
            </a:r>
            <a:r>
              <a:rPr sz="1700" dirty="0">
                <a:latin typeface="Arial"/>
                <a:cs typeface="Arial"/>
              </a:rPr>
              <a:t>el</a:t>
            </a:r>
            <a:r>
              <a:rPr sz="1700" spc="-5" dirty="0">
                <a:latin typeface="Arial"/>
                <a:cs typeface="Arial"/>
              </a:rPr>
              <a:t> </a:t>
            </a:r>
            <a:r>
              <a:rPr sz="1700" dirty="0">
                <a:latin typeface="Arial"/>
                <a:cs typeface="Arial"/>
              </a:rPr>
              <a:t>cuidado</a:t>
            </a:r>
            <a:r>
              <a:rPr sz="1700" spc="-5" dirty="0">
                <a:latin typeface="Arial"/>
                <a:cs typeface="Arial"/>
              </a:rPr>
              <a:t> </a:t>
            </a:r>
            <a:r>
              <a:rPr sz="1700" spc="-50" dirty="0">
                <a:latin typeface="Arial"/>
                <a:cs typeface="Arial"/>
              </a:rPr>
              <a:t>o </a:t>
            </a:r>
            <a:r>
              <a:rPr sz="1700" dirty="0">
                <a:latin typeface="Arial"/>
                <a:cs typeface="Arial"/>
              </a:rPr>
              <a:t>los</a:t>
            </a:r>
            <a:r>
              <a:rPr sz="1700" spc="-20" dirty="0">
                <a:latin typeface="Arial"/>
                <a:cs typeface="Arial"/>
              </a:rPr>
              <a:t> </a:t>
            </a:r>
            <a:r>
              <a:rPr sz="1700" dirty="0">
                <a:latin typeface="Arial"/>
                <a:cs typeface="Arial"/>
              </a:rPr>
              <a:t>derechos</a:t>
            </a:r>
            <a:r>
              <a:rPr sz="1700" spc="-5" dirty="0">
                <a:latin typeface="Arial"/>
                <a:cs typeface="Arial"/>
              </a:rPr>
              <a:t> </a:t>
            </a:r>
            <a:r>
              <a:rPr sz="1700" dirty="0">
                <a:latin typeface="Arial"/>
                <a:cs typeface="Arial"/>
              </a:rPr>
              <a:t>de</a:t>
            </a:r>
            <a:r>
              <a:rPr sz="1700" spc="-15" dirty="0">
                <a:latin typeface="Arial"/>
                <a:cs typeface="Arial"/>
              </a:rPr>
              <a:t> </a:t>
            </a:r>
            <a:r>
              <a:rPr sz="1700" dirty="0">
                <a:latin typeface="Arial"/>
                <a:cs typeface="Arial"/>
              </a:rPr>
              <a:t>otros</a:t>
            </a:r>
            <a:r>
              <a:rPr sz="1700" spc="-10" dirty="0">
                <a:latin typeface="Arial"/>
                <a:cs typeface="Arial"/>
              </a:rPr>
              <a:t> pacientes..</a:t>
            </a:r>
            <a:endParaRPr sz="1700" dirty="0">
              <a:latin typeface="Arial"/>
              <a:cs typeface="Arial"/>
            </a:endParaRPr>
          </a:p>
          <a:p>
            <a:pPr>
              <a:lnSpc>
                <a:spcPct val="100000"/>
              </a:lnSpc>
              <a:spcBef>
                <a:spcPts val="30"/>
              </a:spcBef>
              <a:buFont typeface="Arial"/>
              <a:buAutoNum type="arabicPeriod"/>
            </a:pPr>
            <a:endParaRPr sz="1750" dirty="0">
              <a:latin typeface="Arial"/>
              <a:cs typeface="Arial"/>
            </a:endParaRPr>
          </a:p>
          <a:p>
            <a:pPr marL="469265" marR="5080" indent="-457200">
              <a:lnSpc>
                <a:spcPct val="100000"/>
              </a:lnSpc>
              <a:buAutoNum type="arabicPeriod"/>
              <a:tabLst>
                <a:tab pos="469265" algn="l"/>
                <a:tab pos="470534" algn="l"/>
              </a:tabLst>
            </a:pPr>
            <a:r>
              <a:rPr sz="1700" dirty="0">
                <a:latin typeface="Arial"/>
                <a:cs typeface="Arial"/>
              </a:rPr>
              <a:t>El</a:t>
            </a:r>
            <a:r>
              <a:rPr sz="1700" spc="-30" dirty="0">
                <a:latin typeface="Arial"/>
                <a:cs typeface="Arial"/>
              </a:rPr>
              <a:t> </a:t>
            </a:r>
            <a:r>
              <a:rPr sz="1700" dirty="0">
                <a:latin typeface="Arial"/>
                <a:cs typeface="Arial"/>
              </a:rPr>
              <a:t>visitante</a:t>
            </a:r>
            <a:r>
              <a:rPr sz="1700" spc="-15" dirty="0">
                <a:latin typeface="Arial"/>
                <a:cs typeface="Arial"/>
              </a:rPr>
              <a:t> </a:t>
            </a:r>
            <a:r>
              <a:rPr sz="1700" dirty="0">
                <a:latin typeface="Arial"/>
                <a:cs typeface="Arial"/>
              </a:rPr>
              <a:t>se</a:t>
            </a:r>
            <a:r>
              <a:rPr sz="1700" spc="-15" dirty="0">
                <a:latin typeface="Arial"/>
                <a:cs typeface="Arial"/>
              </a:rPr>
              <a:t> </a:t>
            </a:r>
            <a:r>
              <a:rPr sz="1700" dirty="0">
                <a:latin typeface="Arial"/>
                <a:cs typeface="Arial"/>
              </a:rPr>
              <a:t>está</a:t>
            </a:r>
            <a:r>
              <a:rPr sz="1700" spc="-20" dirty="0">
                <a:latin typeface="Arial"/>
                <a:cs typeface="Arial"/>
              </a:rPr>
              <a:t> </a:t>
            </a:r>
            <a:r>
              <a:rPr sz="1700" dirty="0">
                <a:latin typeface="Arial"/>
                <a:cs typeface="Arial"/>
              </a:rPr>
              <a:t>involucrando</a:t>
            </a:r>
            <a:r>
              <a:rPr sz="1700" spc="-10" dirty="0">
                <a:latin typeface="Arial"/>
                <a:cs typeface="Arial"/>
              </a:rPr>
              <a:t> </a:t>
            </a:r>
            <a:r>
              <a:rPr sz="1700" dirty="0">
                <a:latin typeface="Arial"/>
                <a:cs typeface="Arial"/>
              </a:rPr>
              <a:t>en</a:t>
            </a:r>
            <a:r>
              <a:rPr sz="1700" spc="-15" dirty="0">
                <a:latin typeface="Arial"/>
                <a:cs typeface="Arial"/>
              </a:rPr>
              <a:t> </a:t>
            </a:r>
            <a:r>
              <a:rPr sz="1700" dirty="0">
                <a:latin typeface="Arial"/>
                <a:cs typeface="Arial"/>
              </a:rPr>
              <a:t>un</a:t>
            </a:r>
            <a:r>
              <a:rPr sz="1700" spc="-15" dirty="0">
                <a:latin typeface="Arial"/>
                <a:cs typeface="Arial"/>
              </a:rPr>
              <a:t> </a:t>
            </a:r>
            <a:r>
              <a:rPr sz="1700" spc="-10" dirty="0">
                <a:latin typeface="Arial"/>
                <a:cs typeface="Arial"/>
              </a:rPr>
              <a:t>comportamiento </a:t>
            </a:r>
            <a:r>
              <a:rPr sz="1700" dirty="0">
                <a:latin typeface="Arial"/>
                <a:cs typeface="Arial"/>
              </a:rPr>
              <a:t>disruptivo</a:t>
            </a:r>
            <a:r>
              <a:rPr sz="1700" spc="-35" dirty="0">
                <a:latin typeface="Arial"/>
                <a:cs typeface="Arial"/>
              </a:rPr>
              <a:t> </a:t>
            </a:r>
            <a:r>
              <a:rPr sz="1700" dirty="0">
                <a:latin typeface="Arial"/>
                <a:cs typeface="Arial"/>
              </a:rPr>
              <a:t>o</a:t>
            </a:r>
            <a:r>
              <a:rPr sz="1700" spc="-25" dirty="0">
                <a:latin typeface="Arial"/>
                <a:cs typeface="Arial"/>
              </a:rPr>
              <a:t> </a:t>
            </a:r>
            <a:r>
              <a:rPr sz="1700" spc="-10" dirty="0">
                <a:latin typeface="Arial"/>
                <a:cs typeface="Arial"/>
              </a:rPr>
              <a:t>violento.</a:t>
            </a:r>
            <a:endParaRPr sz="1700" dirty="0">
              <a:latin typeface="Arial"/>
              <a:cs typeface="Arial"/>
            </a:endParaRPr>
          </a:p>
          <a:p>
            <a:pPr>
              <a:lnSpc>
                <a:spcPct val="100000"/>
              </a:lnSpc>
              <a:spcBef>
                <a:spcPts val="30"/>
              </a:spcBef>
              <a:buFont typeface="Arial"/>
              <a:buAutoNum type="arabicPeriod"/>
            </a:pPr>
            <a:endParaRPr sz="1750" dirty="0">
              <a:latin typeface="Arial"/>
              <a:cs typeface="Arial"/>
            </a:endParaRPr>
          </a:p>
          <a:p>
            <a:pPr marL="469265" indent="-457200">
              <a:lnSpc>
                <a:spcPct val="100000"/>
              </a:lnSpc>
              <a:buAutoNum type="arabicPeriod"/>
              <a:tabLst>
                <a:tab pos="469265" algn="l"/>
                <a:tab pos="470534" algn="l"/>
              </a:tabLst>
            </a:pPr>
            <a:r>
              <a:rPr sz="1700" dirty="0">
                <a:latin typeface="Arial"/>
                <a:cs typeface="Arial"/>
              </a:rPr>
              <a:t>El</a:t>
            </a:r>
            <a:r>
              <a:rPr sz="1700" spc="-5" dirty="0">
                <a:latin typeface="Arial"/>
                <a:cs typeface="Arial"/>
              </a:rPr>
              <a:t> </a:t>
            </a:r>
            <a:r>
              <a:rPr sz="1700" dirty="0">
                <a:latin typeface="Arial"/>
                <a:cs typeface="Arial"/>
              </a:rPr>
              <a:t>visitante no</a:t>
            </a:r>
            <a:r>
              <a:rPr sz="1700" spc="-5" dirty="0">
                <a:latin typeface="Arial"/>
                <a:cs typeface="Arial"/>
              </a:rPr>
              <a:t> </a:t>
            </a:r>
            <a:r>
              <a:rPr sz="1700" dirty="0">
                <a:latin typeface="Arial"/>
                <a:cs typeface="Arial"/>
              </a:rPr>
              <a:t>cumple con la</a:t>
            </a:r>
            <a:r>
              <a:rPr sz="1700" spc="-5" dirty="0">
                <a:latin typeface="Arial"/>
                <a:cs typeface="Arial"/>
              </a:rPr>
              <a:t> </a:t>
            </a:r>
            <a:r>
              <a:rPr sz="1700" dirty="0">
                <a:latin typeface="Arial"/>
                <a:cs typeface="Arial"/>
              </a:rPr>
              <a:t>política</a:t>
            </a:r>
            <a:r>
              <a:rPr sz="1700" spc="5" dirty="0">
                <a:latin typeface="Arial"/>
                <a:cs typeface="Arial"/>
              </a:rPr>
              <a:t> </a:t>
            </a:r>
            <a:r>
              <a:rPr sz="1700" dirty="0">
                <a:latin typeface="Arial"/>
                <a:cs typeface="Arial"/>
              </a:rPr>
              <a:t>del </a:t>
            </a:r>
            <a:r>
              <a:rPr sz="1700" spc="-10" dirty="0">
                <a:latin typeface="Arial"/>
                <a:cs typeface="Arial"/>
              </a:rPr>
              <a:t>hospital.</a:t>
            </a:r>
            <a:endParaRPr sz="1700" dirty="0">
              <a:latin typeface="Arial"/>
              <a:cs typeface="Arial"/>
            </a:endParaRPr>
          </a:p>
          <a:p>
            <a:pPr marL="24130" marR="73660">
              <a:lnSpc>
                <a:spcPct val="100000"/>
              </a:lnSpc>
              <a:spcBef>
                <a:spcPts val="969"/>
              </a:spcBef>
            </a:pPr>
            <a:r>
              <a:rPr sz="1700" dirty="0">
                <a:latin typeface="Arial"/>
                <a:cs typeface="Arial"/>
              </a:rPr>
              <a:t>Los</a:t>
            </a:r>
            <a:r>
              <a:rPr sz="1700" spc="-15" dirty="0">
                <a:latin typeface="Arial"/>
                <a:cs typeface="Arial"/>
              </a:rPr>
              <a:t> </a:t>
            </a:r>
            <a:r>
              <a:rPr sz="1700" dirty="0">
                <a:latin typeface="Arial"/>
                <a:cs typeface="Arial"/>
              </a:rPr>
              <a:t>visitantes</a:t>
            </a:r>
            <a:r>
              <a:rPr sz="1700" spc="-10" dirty="0">
                <a:latin typeface="Arial"/>
                <a:cs typeface="Arial"/>
              </a:rPr>
              <a:t> </a:t>
            </a:r>
            <a:r>
              <a:rPr sz="1700" dirty="0">
                <a:latin typeface="Arial"/>
                <a:cs typeface="Arial"/>
              </a:rPr>
              <a:t>deben</a:t>
            </a:r>
            <a:r>
              <a:rPr sz="1700" spc="-10" dirty="0">
                <a:latin typeface="Arial"/>
                <a:cs typeface="Arial"/>
              </a:rPr>
              <a:t> </a:t>
            </a:r>
            <a:r>
              <a:rPr sz="1700" dirty="0">
                <a:latin typeface="Arial"/>
                <a:cs typeface="Arial"/>
              </a:rPr>
              <a:t>cumplir</a:t>
            </a:r>
            <a:r>
              <a:rPr sz="1700" spc="-15" dirty="0">
                <a:latin typeface="Arial"/>
                <a:cs typeface="Arial"/>
              </a:rPr>
              <a:t> </a:t>
            </a:r>
            <a:r>
              <a:rPr sz="1700" dirty="0">
                <a:latin typeface="Arial"/>
                <a:cs typeface="Arial"/>
              </a:rPr>
              <a:t>con</a:t>
            </a:r>
            <a:r>
              <a:rPr sz="1700" spc="-10" dirty="0">
                <a:latin typeface="Arial"/>
                <a:cs typeface="Arial"/>
              </a:rPr>
              <a:t> </a:t>
            </a:r>
            <a:r>
              <a:rPr sz="1700" dirty="0">
                <a:latin typeface="Arial"/>
                <a:cs typeface="Arial"/>
              </a:rPr>
              <a:t>protocolos</a:t>
            </a:r>
            <a:r>
              <a:rPr sz="1700" spc="-10" dirty="0">
                <a:latin typeface="Arial"/>
                <a:cs typeface="Arial"/>
              </a:rPr>
              <a:t> </a:t>
            </a:r>
            <a:r>
              <a:rPr sz="1700" dirty="0">
                <a:latin typeface="Arial"/>
                <a:cs typeface="Arial"/>
              </a:rPr>
              <a:t>de</a:t>
            </a:r>
            <a:r>
              <a:rPr sz="1700" spc="-10" dirty="0">
                <a:latin typeface="Arial"/>
                <a:cs typeface="Arial"/>
              </a:rPr>
              <a:t> seguridad </a:t>
            </a:r>
            <a:r>
              <a:rPr sz="1700" dirty="0">
                <a:latin typeface="Arial"/>
                <a:cs typeface="Arial"/>
              </a:rPr>
              <a:t>razonables</a:t>
            </a:r>
            <a:r>
              <a:rPr sz="1700" spc="-10" dirty="0">
                <a:latin typeface="Arial"/>
                <a:cs typeface="Arial"/>
              </a:rPr>
              <a:t> </a:t>
            </a:r>
            <a:r>
              <a:rPr sz="1700" dirty="0">
                <a:latin typeface="Arial"/>
                <a:cs typeface="Arial"/>
              </a:rPr>
              <a:t>y</a:t>
            </a:r>
            <a:r>
              <a:rPr sz="1700" spc="-5" dirty="0">
                <a:latin typeface="Arial"/>
                <a:cs typeface="Arial"/>
              </a:rPr>
              <a:t> </a:t>
            </a:r>
            <a:r>
              <a:rPr sz="1700" dirty="0">
                <a:latin typeface="Arial"/>
                <a:cs typeface="Arial"/>
              </a:rPr>
              <a:t>reglas</a:t>
            </a:r>
            <a:r>
              <a:rPr sz="1700" spc="-10" dirty="0">
                <a:latin typeface="Arial"/>
                <a:cs typeface="Arial"/>
              </a:rPr>
              <a:t> </a:t>
            </a:r>
            <a:r>
              <a:rPr sz="1700" dirty="0">
                <a:latin typeface="Arial"/>
                <a:cs typeface="Arial"/>
              </a:rPr>
              <a:t>de</a:t>
            </a:r>
            <a:r>
              <a:rPr sz="1700" spc="-5" dirty="0">
                <a:latin typeface="Arial"/>
                <a:cs typeface="Arial"/>
              </a:rPr>
              <a:t> </a:t>
            </a:r>
            <a:r>
              <a:rPr sz="1700" dirty="0">
                <a:latin typeface="Arial"/>
                <a:cs typeface="Arial"/>
              </a:rPr>
              <a:t>conducta.</a:t>
            </a:r>
            <a:r>
              <a:rPr sz="1700" spc="-10" dirty="0">
                <a:latin typeface="Arial"/>
                <a:cs typeface="Arial"/>
              </a:rPr>
              <a:t> </a:t>
            </a:r>
            <a:r>
              <a:rPr sz="1700" dirty="0">
                <a:latin typeface="Arial"/>
                <a:cs typeface="Arial"/>
              </a:rPr>
              <a:t>El</a:t>
            </a:r>
            <a:r>
              <a:rPr sz="1700" spc="-5" dirty="0">
                <a:latin typeface="Arial"/>
                <a:cs typeface="Arial"/>
              </a:rPr>
              <a:t> </a:t>
            </a:r>
            <a:r>
              <a:rPr sz="1700" dirty="0">
                <a:latin typeface="Arial"/>
                <a:cs typeface="Arial"/>
              </a:rPr>
              <a:t>hospital</a:t>
            </a:r>
            <a:r>
              <a:rPr sz="1700" spc="-10" dirty="0">
                <a:latin typeface="Arial"/>
                <a:cs typeface="Arial"/>
              </a:rPr>
              <a:t> </a:t>
            </a:r>
            <a:r>
              <a:rPr sz="1700" dirty="0">
                <a:latin typeface="Arial"/>
                <a:cs typeface="Arial"/>
              </a:rPr>
              <a:t>puede</a:t>
            </a:r>
            <a:r>
              <a:rPr sz="1700" spc="-5" dirty="0">
                <a:latin typeface="Arial"/>
                <a:cs typeface="Arial"/>
              </a:rPr>
              <a:t> </a:t>
            </a:r>
            <a:r>
              <a:rPr sz="1700" spc="-10" dirty="0">
                <a:latin typeface="Arial"/>
                <a:cs typeface="Arial"/>
              </a:rPr>
              <a:t>revocar </a:t>
            </a:r>
            <a:r>
              <a:rPr sz="1700" dirty="0">
                <a:latin typeface="Arial"/>
                <a:cs typeface="Arial"/>
              </a:rPr>
              <a:t>los</a:t>
            </a:r>
            <a:r>
              <a:rPr sz="1700" spc="-10" dirty="0">
                <a:latin typeface="Arial"/>
                <a:cs typeface="Arial"/>
              </a:rPr>
              <a:t> </a:t>
            </a:r>
            <a:r>
              <a:rPr sz="1700" dirty="0">
                <a:latin typeface="Arial"/>
                <a:cs typeface="Arial"/>
              </a:rPr>
              <a:t>derechos</a:t>
            </a:r>
            <a:r>
              <a:rPr sz="1700" spc="-5" dirty="0">
                <a:latin typeface="Arial"/>
                <a:cs typeface="Arial"/>
              </a:rPr>
              <a:t> </a:t>
            </a:r>
            <a:r>
              <a:rPr sz="1700" dirty="0">
                <a:latin typeface="Arial"/>
                <a:cs typeface="Arial"/>
              </a:rPr>
              <a:t>de</a:t>
            </a:r>
            <a:r>
              <a:rPr sz="1700" spc="-5" dirty="0">
                <a:latin typeface="Arial"/>
                <a:cs typeface="Arial"/>
              </a:rPr>
              <a:t> </a:t>
            </a:r>
            <a:r>
              <a:rPr sz="1700" dirty="0">
                <a:latin typeface="Arial"/>
                <a:cs typeface="Arial"/>
              </a:rPr>
              <a:t>visita</a:t>
            </a:r>
            <a:r>
              <a:rPr sz="1700" spc="-10" dirty="0">
                <a:latin typeface="Arial"/>
                <a:cs typeface="Arial"/>
              </a:rPr>
              <a:t> </a:t>
            </a:r>
            <a:r>
              <a:rPr sz="1700" dirty="0">
                <a:latin typeface="Arial"/>
                <a:cs typeface="Arial"/>
              </a:rPr>
              <a:t>si</a:t>
            </a:r>
            <a:r>
              <a:rPr sz="1700" spc="-5" dirty="0">
                <a:latin typeface="Arial"/>
                <a:cs typeface="Arial"/>
              </a:rPr>
              <a:t> </a:t>
            </a:r>
            <a:r>
              <a:rPr sz="1700" dirty="0">
                <a:latin typeface="Arial"/>
                <a:cs typeface="Arial"/>
              </a:rPr>
              <a:t>los</a:t>
            </a:r>
            <a:r>
              <a:rPr sz="1700" spc="-5" dirty="0">
                <a:latin typeface="Arial"/>
                <a:cs typeface="Arial"/>
              </a:rPr>
              <a:t> </a:t>
            </a:r>
            <a:r>
              <a:rPr sz="1700" dirty="0">
                <a:latin typeface="Arial"/>
                <a:cs typeface="Arial"/>
              </a:rPr>
              <a:t>visitantes</a:t>
            </a:r>
            <a:r>
              <a:rPr sz="1700" spc="-10" dirty="0">
                <a:latin typeface="Arial"/>
                <a:cs typeface="Arial"/>
              </a:rPr>
              <a:t> </a:t>
            </a:r>
            <a:r>
              <a:rPr sz="1700" dirty="0">
                <a:latin typeface="Arial"/>
                <a:cs typeface="Arial"/>
              </a:rPr>
              <a:t>no</a:t>
            </a:r>
            <a:r>
              <a:rPr sz="1700" spc="-5" dirty="0">
                <a:latin typeface="Arial"/>
                <a:cs typeface="Arial"/>
              </a:rPr>
              <a:t> </a:t>
            </a:r>
            <a:r>
              <a:rPr sz="1700" dirty="0">
                <a:latin typeface="Arial"/>
                <a:cs typeface="Arial"/>
              </a:rPr>
              <a:t>cumplen</a:t>
            </a:r>
            <a:r>
              <a:rPr sz="1700" spc="-5" dirty="0">
                <a:latin typeface="Arial"/>
                <a:cs typeface="Arial"/>
              </a:rPr>
              <a:t> </a:t>
            </a:r>
            <a:r>
              <a:rPr sz="1700" dirty="0">
                <a:latin typeface="Arial"/>
                <a:cs typeface="Arial"/>
              </a:rPr>
              <a:t>con</a:t>
            </a:r>
            <a:r>
              <a:rPr sz="1700" spc="-5" dirty="0">
                <a:latin typeface="Arial"/>
                <a:cs typeface="Arial"/>
              </a:rPr>
              <a:t> </a:t>
            </a:r>
            <a:r>
              <a:rPr sz="1700" spc="-25" dirty="0">
                <a:latin typeface="Arial"/>
                <a:cs typeface="Arial"/>
              </a:rPr>
              <a:t>la </a:t>
            </a:r>
            <a:r>
              <a:rPr sz="1700" dirty="0">
                <a:latin typeface="Arial"/>
                <a:cs typeface="Arial"/>
              </a:rPr>
              <a:t>política</a:t>
            </a:r>
            <a:r>
              <a:rPr sz="1700" spc="-15" dirty="0">
                <a:latin typeface="Arial"/>
                <a:cs typeface="Arial"/>
              </a:rPr>
              <a:t> </a:t>
            </a:r>
            <a:r>
              <a:rPr sz="1700" dirty="0">
                <a:latin typeface="Arial"/>
                <a:cs typeface="Arial"/>
              </a:rPr>
              <a:t>de</a:t>
            </a:r>
            <a:r>
              <a:rPr sz="1700" spc="-10" dirty="0">
                <a:latin typeface="Arial"/>
                <a:cs typeface="Arial"/>
              </a:rPr>
              <a:t> </a:t>
            </a:r>
            <a:r>
              <a:rPr sz="1700" dirty="0">
                <a:latin typeface="Arial"/>
                <a:cs typeface="Arial"/>
              </a:rPr>
              <a:t>visitas</a:t>
            </a:r>
            <a:r>
              <a:rPr sz="1700" spc="-15" dirty="0">
                <a:latin typeface="Arial"/>
                <a:cs typeface="Arial"/>
              </a:rPr>
              <a:t> </a:t>
            </a:r>
            <a:r>
              <a:rPr sz="1700" dirty="0">
                <a:latin typeface="Arial"/>
                <a:cs typeface="Arial"/>
              </a:rPr>
              <a:t>del</a:t>
            </a:r>
            <a:r>
              <a:rPr sz="1700" spc="-10" dirty="0">
                <a:latin typeface="Arial"/>
                <a:cs typeface="Arial"/>
              </a:rPr>
              <a:t> hospital.</a:t>
            </a:r>
            <a:endParaRPr sz="1700" dirty="0">
              <a:latin typeface="Arial"/>
              <a:cs typeface="Arial"/>
            </a:endParaRPr>
          </a:p>
        </p:txBody>
      </p:sp>
      <p:sp>
        <p:nvSpPr>
          <p:cNvPr id="5" name="object 5"/>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pic>
        <p:nvPicPr>
          <p:cNvPr id="6" name="object 6"/>
          <p:cNvPicPr/>
          <p:nvPr/>
        </p:nvPicPr>
        <p:blipFill>
          <a:blip r:embed="rId3" cstate="print"/>
          <a:stretch>
            <a:fillRect/>
          </a:stretch>
        </p:blipFill>
        <p:spPr>
          <a:xfrm>
            <a:off x="11367516" y="140207"/>
            <a:ext cx="633700" cy="640079"/>
          </a:xfrm>
          <a:prstGeom prst="rect">
            <a:avLst/>
          </a:prstGeom>
        </p:spPr>
      </p:pic>
      <p:sp>
        <p:nvSpPr>
          <p:cNvPr id="7" name="object 7"/>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16</a:t>
            </a:fld>
            <a:endParaRPr spc="-25" dirty="0"/>
          </a:p>
        </p:txBody>
      </p:sp>
      <p:sp>
        <p:nvSpPr>
          <p:cNvPr id="9" name="Rectángulo 8">
            <a:extLst>
              <a:ext uri="{FF2B5EF4-FFF2-40B4-BE49-F238E27FC236}">
                <a16:creationId xmlns:a16="http://schemas.microsoft.com/office/drawing/2014/main" id="{B6F62E3F-0A32-B9FE-A2BF-0FA7E4E52BD7}"/>
              </a:ext>
            </a:extLst>
          </p:cNvPr>
          <p:cNvSpPr/>
          <p:nvPr/>
        </p:nvSpPr>
        <p:spPr>
          <a:xfrm>
            <a:off x="1004328" y="3886200"/>
            <a:ext cx="3998963" cy="1750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panose="020B0604020202020204" pitchFamily="34" charset="0"/>
                <a:cs typeface="Arial" panose="020B0604020202020204" pitchFamily="34" charset="0"/>
              </a:rPr>
              <a:t>Todos estamos haciendo nuestro mejor esfuerzo en este mundo pandémico.</a:t>
            </a:r>
            <a:br>
              <a:rPr lang="es-ES" sz="1400" b="1" dirty="0">
                <a:solidFill>
                  <a:schemeClr val="tx1"/>
                </a:solidFill>
                <a:latin typeface="Arial" panose="020B0604020202020204" pitchFamily="34" charset="0"/>
                <a:cs typeface="Arial" panose="020B0604020202020204" pitchFamily="34" charset="0"/>
              </a:rPr>
            </a:br>
            <a:endParaRPr lang="es-ES" sz="1400" b="1" dirty="0">
              <a:solidFill>
                <a:schemeClr val="tx1"/>
              </a:solidFill>
              <a:latin typeface="Arial" panose="020B0604020202020204" pitchFamily="34" charset="0"/>
              <a:cs typeface="Arial" panose="020B0604020202020204" pitchFamily="34" charset="0"/>
            </a:endParaRPr>
          </a:p>
          <a:p>
            <a:pPr algn="ctr"/>
            <a:r>
              <a:rPr lang="es-ES" sz="1400" b="1" dirty="0">
                <a:solidFill>
                  <a:schemeClr val="tx1"/>
                </a:solidFill>
                <a:latin typeface="Arial" panose="020B0604020202020204" pitchFamily="34" charset="0"/>
                <a:cs typeface="Arial" panose="020B0604020202020204" pitchFamily="34" charset="0"/>
              </a:rPr>
              <a:t>Nuestro equipo de atención médica está dedicado y enfocado en usted.</a:t>
            </a:r>
            <a:br>
              <a:rPr lang="es-ES" sz="1400" b="1" dirty="0">
                <a:solidFill>
                  <a:schemeClr val="tx1"/>
                </a:solidFill>
                <a:latin typeface="Arial" panose="020B0604020202020204" pitchFamily="34" charset="0"/>
                <a:cs typeface="Arial" panose="020B0604020202020204" pitchFamily="34" charset="0"/>
              </a:rPr>
            </a:br>
            <a:r>
              <a:rPr lang="es-ES" sz="1400" b="1" dirty="0">
                <a:solidFill>
                  <a:schemeClr val="tx1"/>
                </a:solidFill>
                <a:latin typeface="Arial" panose="020B0604020202020204" pitchFamily="34" charset="0"/>
                <a:cs typeface="Arial" panose="020B0604020202020204" pitchFamily="34" charset="0"/>
              </a:rPr>
              <a:t> </a:t>
            </a:r>
          </a:p>
          <a:p>
            <a:pPr algn="ctr"/>
            <a:r>
              <a:rPr lang="es-ES" sz="1400" b="1" dirty="0">
                <a:solidFill>
                  <a:schemeClr val="tx1"/>
                </a:solidFill>
                <a:latin typeface="Arial" panose="020B0604020202020204" pitchFamily="34" charset="0"/>
                <a:cs typeface="Arial" panose="020B0604020202020204" pitchFamily="34" charset="0"/>
              </a:rPr>
              <a:t>Con amabilidad y respeto mutuo, </a:t>
            </a:r>
            <a:br>
              <a:rPr lang="es-ES" sz="1400" b="1" dirty="0">
                <a:solidFill>
                  <a:schemeClr val="tx1"/>
                </a:solidFill>
                <a:latin typeface="Arial" panose="020B0604020202020204" pitchFamily="34" charset="0"/>
                <a:cs typeface="Arial" panose="020B0604020202020204" pitchFamily="34" charset="0"/>
              </a:rPr>
            </a:br>
            <a:r>
              <a:rPr lang="es-ES" sz="1400" b="1" dirty="0">
                <a:solidFill>
                  <a:schemeClr val="tx1"/>
                </a:solidFill>
                <a:latin typeface="Arial" panose="020B0604020202020204" pitchFamily="34" charset="0"/>
                <a:cs typeface="Arial" panose="020B0604020202020204" pitchFamily="34" charset="0"/>
              </a:rPr>
              <a:t>todos mejoraremos juntos.</a:t>
            </a:r>
            <a:r>
              <a:rPr lang="es-ES" sz="1400" b="1" dirty="0">
                <a:latin typeface="Arial" panose="020B0604020202020204" pitchFamily="34" charset="0"/>
                <a:cs typeface="Arial" panose="020B0604020202020204" pitchFamily="34" charset="0"/>
              </a:rPr>
              <a:t>.</a:t>
            </a:r>
            <a:endParaRPr lang="es-CO" sz="1400" b="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73252" y="443501"/>
            <a:ext cx="5143499" cy="4567918"/>
          </a:xfrm>
          <a:prstGeom prst="rect">
            <a:avLst/>
          </a:prstGeom>
        </p:spPr>
      </p:pic>
      <p:sp>
        <p:nvSpPr>
          <p:cNvPr id="3" name="object 3"/>
          <p:cNvSpPr txBox="1">
            <a:spLocks noGrp="1"/>
          </p:cNvSpPr>
          <p:nvPr>
            <p:ph type="title"/>
          </p:nvPr>
        </p:nvSpPr>
        <p:spPr>
          <a:xfrm>
            <a:off x="6463766" y="443090"/>
            <a:ext cx="4304030" cy="849630"/>
          </a:xfrm>
          <a:prstGeom prst="rect">
            <a:avLst/>
          </a:prstGeom>
        </p:spPr>
        <p:txBody>
          <a:bodyPr vert="horz" wrap="square" lIns="0" tIns="12700" rIns="0" bIns="0" rtlCol="0">
            <a:spAutoFit/>
          </a:bodyPr>
          <a:lstStyle/>
          <a:p>
            <a:pPr marL="12700" marR="5080">
              <a:lnSpc>
                <a:spcPct val="100000"/>
              </a:lnSpc>
              <a:spcBef>
                <a:spcPts val="100"/>
              </a:spcBef>
            </a:pPr>
            <a:r>
              <a:rPr sz="1800" b="0" dirty="0">
                <a:solidFill>
                  <a:srgbClr val="404040"/>
                </a:solidFill>
                <a:latin typeface="Arial"/>
                <a:cs typeface="Arial"/>
              </a:rPr>
              <a:t>Estrategias</a:t>
            </a:r>
            <a:r>
              <a:rPr sz="1800" b="0" spc="-5" dirty="0">
                <a:solidFill>
                  <a:srgbClr val="404040"/>
                </a:solidFill>
                <a:latin typeface="Arial"/>
                <a:cs typeface="Arial"/>
              </a:rPr>
              <a:t> </a:t>
            </a:r>
            <a:r>
              <a:rPr sz="1800" b="0" dirty="0">
                <a:solidFill>
                  <a:srgbClr val="404040"/>
                </a:solidFill>
                <a:latin typeface="Arial"/>
                <a:cs typeface="Arial"/>
              </a:rPr>
              <a:t>de</a:t>
            </a:r>
            <a:r>
              <a:rPr sz="1800" b="0" spc="-5" dirty="0">
                <a:solidFill>
                  <a:srgbClr val="404040"/>
                </a:solidFill>
                <a:latin typeface="Arial"/>
                <a:cs typeface="Arial"/>
              </a:rPr>
              <a:t> </a:t>
            </a:r>
            <a:r>
              <a:rPr sz="1800" b="0" dirty="0">
                <a:solidFill>
                  <a:srgbClr val="404040"/>
                </a:solidFill>
                <a:latin typeface="Arial"/>
                <a:cs typeface="Arial"/>
              </a:rPr>
              <a:t>diseño</a:t>
            </a:r>
            <a:r>
              <a:rPr sz="1800" b="0" spc="-5" dirty="0">
                <a:solidFill>
                  <a:srgbClr val="404040"/>
                </a:solidFill>
                <a:latin typeface="Arial"/>
                <a:cs typeface="Arial"/>
              </a:rPr>
              <a:t> </a:t>
            </a:r>
            <a:r>
              <a:rPr sz="1800" b="0" dirty="0">
                <a:solidFill>
                  <a:srgbClr val="404040"/>
                </a:solidFill>
                <a:latin typeface="Arial"/>
                <a:cs typeface="Arial"/>
              </a:rPr>
              <a:t>basadas en </a:t>
            </a:r>
            <a:r>
              <a:rPr sz="1800" b="0" spc="-25" dirty="0">
                <a:solidFill>
                  <a:srgbClr val="404040"/>
                </a:solidFill>
                <a:latin typeface="Arial"/>
                <a:cs typeface="Arial"/>
              </a:rPr>
              <a:t>la </a:t>
            </a:r>
            <a:r>
              <a:rPr sz="1800" b="0" dirty="0">
                <a:solidFill>
                  <a:srgbClr val="404040"/>
                </a:solidFill>
                <a:latin typeface="Arial"/>
                <a:cs typeface="Arial"/>
              </a:rPr>
              <a:t>investigación</a:t>
            </a:r>
            <a:r>
              <a:rPr sz="1800" b="0" spc="-5" dirty="0">
                <a:solidFill>
                  <a:srgbClr val="404040"/>
                </a:solidFill>
                <a:latin typeface="Arial"/>
                <a:cs typeface="Arial"/>
              </a:rPr>
              <a:t> </a:t>
            </a:r>
            <a:r>
              <a:rPr sz="1800" b="0" dirty="0">
                <a:solidFill>
                  <a:srgbClr val="404040"/>
                </a:solidFill>
                <a:latin typeface="Arial"/>
                <a:cs typeface="Arial"/>
              </a:rPr>
              <a:t>que mejoran el bienestar </a:t>
            </a:r>
            <a:r>
              <a:rPr sz="1800" b="0" spc="-25" dirty="0">
                <a:solidFill>
                  <a:srgbClr val="404040"/>
                </a:solidFill>
                <a:latin typeface="Arial"/>
                <a:cs typeface="Arial"/>
              </a:rPr>
              <a:t>del </a:t>
            </a:r>
            <a:r>
              <a:rPr sz="1800" b="0" spc="-10" dirty="0">
                <a:solidFill>
                  <a:srgbClr val="404040"/>
                </a:solidFill>
                <a:latin typeface="Arial"/>
                <a:cs typeface="Arial"/>
              </a:rPr>
              <a:t>personal:</a:t>
            </a:r>
            <a:endParaRPr sz="1800">
              <a:latin typeface="Arial"/>
              <a:cs typeface="Arial"/>
            </a:endParaRPr>
          </a:p>
        </p:txBody>
      </p:sp>
      <p:sp>
        <p:nvSpPr>
          <p:cNvPr id="4" name="object 4"/>
          <p:cNvSpPr txBox="1"/>
          <p:nvPr/>
        </p:nvSpPr>
        <p:spPr>
          <a:xfrm>
            <a:off x="923315" y="1562252"/>
            <a:ext cx="10660380" cy="4338320"/>
          </a:xfrm>
          <a:prstGeom prst="rect">
            <a:avLst/>
          </a:prstGeom>
        </p:spPr>
        <p:txBody>
          <a:bodyPr vert="horz" wrap="square" lIns="0" tIns="12700" rIns="0" bIns="0" rtlCol="0">
            <a:spAutoFit/>
          </a:bodyPr>
          <a:lstStyle/>
          <a:p>
            <a:pPr marL="5890260" marR="162560" indent="-333375">
              <a:lnSpc>
                <a:spcPct val="100000"/>
              </a:lnSpc>
              <a:spcBef>
                <a:spcPts val="100"/>
              </a:spcBef>
              <a:buSzPct val="43750"/>
              <a:buChar char="•"/>
              <a:tabLst>
                <a:tab pos="5890260" algn="l"/>
                <a:tab pos="5890895" algn="l"/>
              </a:tabLst>
            </a:pPr>
            <a:r>
              <a:rPr sz="1600" dirty="0">
                <a:solidFill>
                  <a:srgbClr val="404040"/>
                </a:solidFill>
                <a:latin typeface="Arial"/>
                <a:cs typeface="Arial"/>
              </a:rPr>
              <a:t>El acceso a la luz del día reduce el estrés y </a:t>
            </a:r>
            <a:r>
              <a:rPr sz="1600" spc="-10" dirty="0">
                <a:solidFill>
                  <a:srgbClr val="404040"/>
                </a:solidFill>
                <a:latin typeface="Arial"/>
                <a:cs typeface="Arial"/>
              </a:rPr>
              <a:t>mejora </a:t>
            </a:r>
            <a:r>
              <a:rPr sz="1600" dirty="0">
                <a:solidFill>
                  <a:srgbClr val="404040"/>
                </a:solidFill>
                <a:latin typeface="Arial"/>
                <a:cs typeface="Arial"/>
              </a:rPr>
              <a:t>la satisfacción </a:t>
            </a:r>
            <a:r>
              <a:rPr sz="1600" spc="-10" dirty="0">
                <a:solidFill>
                  <a:srgbClr val="404040"/>
                </a:solidFill>
                <a:latin typeface="Arial"/>
                <a:cs typeface="Arial"/>
              </a:rPr>
              <a:t>laboral.</a:t>
            </a:r>
            <a:endParaRPr sz="1600">
              <a:latin typeface="Arial"/>
              <a:cs typeface="Arial"/>
            </a:endParaRPr>
          </a:p>
          <a:p>
            <a:pPr>
              <a:lnSpc>
                <a:spcPct val="100000"/>
              </a:lnSpc>
              <a:spcBef>
                <a:spcPts val="20"/>
              </a:spcBef>
              <a:buClr>
                <a:srgbClr val="404040"/>
              </a:buClr>
              <a:buFont typeface="Arial"/>
              <a:buChar char="•"/>
            </a:pPr>
            <a:endParaRPr sz="1750">
              <a:latin typeface="Arial"/>
              <a:cs typeface="Arial"/>
            </a:endParaRPr>
          </a:p>
          <a:p>
            <a:pPr marL="5890260" marR="83820" indent="-333375">
              <a:lnSpc>
                <a:spcPct val="100000"/>
              </a:lnSpc>
              <a:buSzPct val="43750"/>
              <a:buChar char="•"/>
              <a:tabLst>
                <a:tab pos="5890260" algn="l"/>
                <a:tab pos="5890895" algn="l"/>
              </a:tabLst>
            </a:pPr>
            <a:r>
              <a:rPr sz="1600" dirty="0">
                <a:solidFill>
                  <a:srgbClr val="404040"/>
                </a:solidFill>
                <a:latin typeface="Arial"/>
                <a:cs typeface="Arial"/>
              </a:rPr>
              <a:t>El uso de materiales que absorben el sonido </a:t>
            </a:r>
            <a:r>
              <a:rPr sz="1600" spc="-25" dirty="0">
                <a:solidFill>
                  <a:srgbClr val="404040"/>
                </a:solidFill>
                <a:latin typeface="Arial"/>
                <a:cs typeface="Arial"/>
              </a:rPr>
              <a:t>da </a:t>
            </a:r>
            <a:r>
              <a:rPr sz="1600" dirty="0">
                <a:solidFill>
                  <a:srgbClr val="404040"/>
                </a:solidFill>
                <a:latin typeface="Arial"/>
                <a:cs typeface="Arial"/>
              </a:rPr>
              <a:t>como resultado un entorno un 35 % más </a:t>
            </a:r>
            <a:r>
              <a:rPr sz="1600" spc="-10" dirty="0">
                <a:solidFill>
                  <a:srgbClr val="404040"/>
                </a:solidFill>
                <a:latin typeface="Arial"/>
                <a:cs typeface="Arial"/>
              </a:rPr>
              <a:t>silencioso.</a:t>
            </a:r>
            <a:endParaRPr sz="1600">
              <a:latin typeface="Arial"/>
              <a:cs typeface="Arial"/>
            </a:endParaRPr>
          </a:p>
          <a:p>
            <a:pPr>
              <a:lnSpc>
                <a:spcPct val="100000"/>
              </a:lnSpc>
              <a:spcBef>
                <a:spcPts val="25"/>
              </a:spcBef>
              <a:buClr>
                <a:srgbClr val="404040"/>
              </a:buClr>
              <a:buFont typeface="Arial"/>
              <a:buChar char="•"/>
            </a:pPr>
            <a:endParaRPr sz="1750">
              <a:latin typeface="Arial"/>
              <a:cs typeface="Arial"/>
            </a:endParaRPr>
          </a:p>
          <a:p>
            <a:pPr marL="5890260" marR="142240" indent="-333375">
              <a:lnSpc>
                <a:spcPct val="100000"/>
              </a:lnSpc>
              <a:buSzPct val="43750"/>
              <a:buChar char="•"/>
              <a:tabLst>
                <a:tab pos="5890260" algn="l"/>
                <a:tab pos="5890895" algn="l"/>
              </a:tabLst>
            </a:pPr>
            <a:r>
              <a:rPr sz="1600" dirty="0">
                <a:solidFill>
                  <a:srgbClr val="404040"/>
                </a:solidFill>
                <a:latin typeface="Arial"/>
                <a:cs typeface="Arial"/>
              </a:rPr>
              <a:t>El</a:t>
            </a:r>
            <a:r>
              <a:rPr sz="1600" spc="10" dirty="0">
                <a:solidFill>
                  <a:srgbClr val="404040"/>
                </a:solidFill>
                <a:latin typeface="Arial"/>
                <a:cs typeface="Arial"/>
              </a:rPr>
              <a:t> </a:t>
            </a:r>
            <a:r>
              <a:rPr sz="1600" dirty="0">
                <a:solidFill>
                  <a:srgbClr val="404040"/>
                </a:solidFill>
                <a:latin typeface="Arial"/>
                <a:cs typeface="Arial"/>
              </a:rPr>
              <a:t>sobreesfuerzo</a:t>
            </a:r>
            <a:r>
              <a:rPr sz="1600" spc="15" dirty="0">
                <a:solidFill>
                  <a:srgbClr val="404040"/>
                </a:solidFill>
                <a:latin typeface="Arial"/>
                <a:cs typeface="Arial"/>
              </a:rPr>
              <a:t> </a:t>
            </a:r>
            <a:r>
              <a:rPr sz="1600" dirty="0">
                <a:solidFill>
                  <a:srgbClr val="404040"/>
                </a:solidFill>
                <a:latin typeface="Arial"/>
                <a:cs typeface="Arial"/>
              </a:rPr>
              <a:t>y</a:t>
            </a:r>
            <a:r>
              <a:rPr sz="1600" spc="15" dirty="0">
                <a:solidFill>
                  <a:srgbClr val="404040"/>
                </a:solidFill>
                <a:latin typeface="Arial"/>
                <a:cs typeface="Arial"/>
              </a:rPr>
              <a:t> </a:t>
            </a:r>
            <a:r>
              <a:rPr sz="1600" dirty="0">
                <a:solidFill>
                  <a:srgbClr val="404040"/>
                </a:solidFill>
                <a:latin typeface="Arial"/>
                <a:cs typeface="Arial"/>
              </a:rPr>
              <a:t>las</a:t>
            </a:r>
            <a:r>
              <a:rPr sz="1600" spc="10" dirty="0">
                <a:solidFill>
                  <a:srgbClr val="404040"/>
                </a:solidFill>
                <a:latin typeface="Arial"/>
                <a:cs typeface="Arial"/>
              </a:rPr>
              <a:t> </a:t>
            </a:r>
            <a:r>
              <a:rPr sz="1600" dirty="0">
                <a:solidFill>
                  <a:srgbClr val="404040"/>
                </a:solidFill>
                <a:latin typeface="Arial"/>
                <a:cs typeface="Arial"/>
              </a:rPr>
              <a:t>tareas</a:t>
            </a:r>
            <a:r>
              <a:rPr sz="1600" spc="15" dirty="0">
                <a:solidFill>
                  <a:srgbClr val="404040"/>
                </a:solidFill>
                <a:latin typeface="Arial"/>
                <a:cs typeface="Arial"/>
              </a:rPr>
              <a:t> </a:t>
            </a:r>
            <a:r>
              <a:rPr sz="1600" dirty="0">
                <a:solidFill>
                  <a:srgbClr val="404040"/>
                </a:solidFill>
                <a:latin typeface="Arial"/>
                <a:cs typeface="Arial"/>
              </a:rPr>
              <a:t>físicas</a:t>
            </a:r>
            <a:r>
              <a:rPr sz="1600" spc="10" dirty="0">
                <a:solidFill>
                  <a:srgbClr val="404040"/>
                </a:solidFill>
                <a:latin typeface="Arial"/>
                <a:cs typeface="Arial"/>
              </a:rPr>
              <a:t> </a:t>
            </a:r>
            <a:r>
              <a:rPr sz="1600" spc="-10" dirty="0">
                <a:solidFill>
                  <a:srgbClr val="404040"/>
                </a:solidFill>
                <a:latin typeface="Arial"/>
                <a:cs typeface="Arial"/>
              </a:rPr>
              <a:t>repetitivas </a:t>
            </a:r>
            <a:r>
              <a:rPr sz="1600" dirty="0">
                <a:solidFill>
                  <a:srgbClr val="404040"/>
                </a:solidFill>
                <a:latin typeface="Arial"/>
                <a:cs typeface="Arial"/>
              </a:rPr>
              <a:t>representan</a:t>
            </a:r>
            <a:r>
              <a:rPr sz="1600" spc="10" dirty="0">
                <a:solidFill>
                  <a:srgbClr val="404040"/>
                </a:solidFill>
                <a:latin typeface="Arial"/>
                <a:cs typeface="Arial"/>
              </a:rPr>
              <a:t> </a:t>
            </a:r>
            <a:r>
              <a:rPr sz="1600" dirty="0">
                <a:solidFill>
                  <a:srgbClr val="404040"/>
                </a:solidFill>
                <a:latin typeface="Arial"/>
                <a:cs typeface="Arial"/>
              </a:rPr>
              <a:t>el</a:t>
            </a:r>
            <a:r>
              <a:rPr sz="1600" spc="10" dirty="0">
                <a:solidFill>
                  <a:srgbClr val="404040"/>
                </a:solidFill>
                <a:latin typeface="Arial"/>
                <a:cs typeface="Arial"/>
              </a:rPr>
              <a:t> </a:t>
            </a:r>
            <a:r>
              <a:rPr sz="1600" dirty="0">
                <a:solidFill>
                  <a:srgbClr val="404040"/>
                </a:solidFill>
                <a:latin typeface="Arial"/>
                <a:cs typeface="Arial"/>
              </a:rPr>
              <a:t>45</a:t>
            </a:r>
            <a:r>
              <a:rPr sz="1600" spc="15" dirty="0">
                <a:solidFill>
                  <a:srgbClr val="404040"/>
                </a:solidFill>
                <a:latin typeface="Arial"/>
                <a:cs typeface="Arial"/>
              </a:rPr>
              <a:t> </a:t>
            </a:r>
            <a:r>
              <a:rPr sz="1600" dirty="0">
                <a:solidFill>
                  <a:srgbClr val="404040"/>
                </a:solidFill>
                <a:latin typeface="Arial"/>
                <a:cs typeface="Arial"/>
              </a:rPr>
              <a:t>%</a:t>
            </a:r>
            <a:r>
              <a:rPr sz="1600" spc="10" dirty="0">
                <a:solidFill>
                  <a:srgbClr val="404040"/>
                </a:solidFill>
                <a:latin typeface="Arial"/>
                <a:cs typeface="Arial"/>
              </a:rPr>
              <a:t> </a:t>
            </a:r>
            <a:r>
              <a:rPr sz="1600" dirty="0">
                <a:solidFill>
                  <a:srgbClr val="404040"/>
                </a:solidFill>
                <a:latin typeface="Arial"/>
                <a:cs typeface="Arial"/>
              </a:rPr>
              <a:t>de</a:t>
            </a:r>
            <a:r>
              <a:rPr sz="1600" spc="15" dirty="0">
                <a:solidFill>
                  <a:srgbClr val="404040"/>
                </a:solidFill>
                <a:latin typeface="Arial"/>
                <a:cs typeface="Arial"/>
              </a:rPr>
              <a:t> </a:t>
            </a:r>
            <a:r>
              <a:rPr sz="1600" dirty="0">
                <a:solidFill>
                  <a:srgbClr val="404040"/>
                </a:solidFill>
                <a:latin typeface="Arial"/>
                <a:cs typeface="Arial"/>
              </a:rPr>
              <a:t>las</a:t>
            </a:r>
            <a:r>
              <a:rPr sz="1600" spc="10" dirty="0">
                <a:solidFill>
                  <a:srgbClr val="404040"/>
                </a:solidFill>
                <a:latin typeface="Arial"/>
                <a:cs typeface="Arial"/>
              </a:rPr>
              <a:t> </a:t>
            </a:r>
            <a:r>
              <a:rPr sz="1600" dirty="0">
                <a:solidFill>
                  <a:srgbClr val="404040"/>
                </a:solidFill>
                <a:latin typeface="Arial"/>
                <a:cs typeface="Arial"/>
              </a:rPr>
              <a:t>lesiones</a:t>
            </a:r>
            <a:r>
              <a:rPr sz="1600" spc="10" dirty="0">
                <a:solidFill>
                  <a:srgbClr val="404040"/>
                </a:solidFill>
                <a:latin typeface="Arial"/>
                <a:cs typeface="Arial"/>
              </a:rPr>
              <a:t> </a:t>
            </a:r>
            <a:r>
              <a:rPr sz="1600" dirty="0">
                <a:solidFill>
                  <a:srgbClr val="404040"/>
                </a:solidFill>
                <a:latin typeface="Arial"/>
                <a:cs typeface="Arial"/>
              </a:rPr>
              <a:t>de</a:t>
            </a:r>
            <a:r>
              <a:rPr sz="1600" spc="15" dirty="0">
                <a:solidFill>
                  <a:srgbClr val="404040"/>
                </a:solidFill>
                <a:latin typeface="Arial"/>
                <a:cs typeface="Arial"/>
              </a:rPr>
              <a:t> </a:t>
            </a:r>
            <a:r>
              <a:rPr sz="1600" spc="-25" dirty="0">
                <a:solidFill>
                  <a:srgbClr val="404040"/>
                </a:solidFill>
                <a:latin typeface="Arial"/>
                <a:cs typeface="Arial"/>
              </a:rPr>
              <a:t>las </a:t>
            </a:r>
            <a:r>
              <a:rPr sz="1600" dirty="0">
                <a:solidFill>
                  <a:srgbClr val="404040"/>
                </a:solidFill>
                <a:latin typeface="Arial"/>
                <a:cs typeface="Arial"/>
              </a:rPr>
              <a:t>enfermeras</a:t>
            </a:r>
            <a:r>
              <a:rPr sz="1600" spc="10" dirty="0">
                <a:solidFill>
                  <a:srgbClr val="404040"/>
                </a:solidFill>
                <a:latin typeface="Arial"/>
                <a:cs typeface="Arial"/>
              </a:rPr>
              <a:t> </a:t>
            </a:r>
            <a:r>
              <a:rPr sz="1600" dirty="0">
                <a:solidFill>
                  <a:srgbClr val="404040"/>
                </a:solidFill>
                <a:latin typeface="Arial"/>
                <a:cs typeface="Arial"/>
              </a:rPr>
              <a:t>y</a:t>
            </a:r>
            <a:r>
              <a:rPr sz="1600" spc="15" dirty="0">
                <a:solidFill>
                  <a:srgbClr val="404040"/>
                </a:solidFill>
                <a:latin typeface="Arial"/>
                <a:cs typeface="Arial"/>
              </a:rPr>
              <a:t> </a:t>
            </a:r>
            <a:r>
              <a:rPr sz="1600" dirty="0">
                <a:solidFill>
                  <a:srgbClr val="404040"/>
                </a:solidFill>
                <a:latin typeface="Arial"/>
                <a:cs typeface="Arial"/>
              </a:rPr>
              <a:t>se</a:t>
            </a:r>
            <a:r>
              <a:rPr sz="1600" spc="15" dirty="0">
                <a:solidFill>
                  <a:srgbClr val="404040"/>
                </a:solidFill>
                <a:latin typeface="Arial"/>
                <a:cs typeface="Arial"/>
              </a:rPr>
              <a:t> </a:t>
            </a:r>
            <a:r>
              <a:rPr sz="1600" dirty="0">
                <a:solidFill>
                  <a:srgbClr val="404040"/>
                </a:solidFill>
                <a:latin typeface="Arial"/>
                <a:cs typeface="Arial"/>
              </a:rPr>
              <a:t>pueden</a:t>
            </a:r>
            <a:r>
              <a:rPr sz="1600" spc="10" dirty="0">
                <a:solidFill>
                  <a:srgbClr val="404040"/>
                </a:solidFill>
                <a:latin typeface="Arial"/>
                <a:cs typeface="Arial"/>
              </a:rPr>
              <a:t> </a:t>
            </a:r>
            <a:r>
              <a:rPr sz="1600" dirty="0">
                <a:solidFill>
                  <a:srgbClr val="404040"/>
                </a:solidFill>
                <a:latin typeface="Arial"/>
                <a:cs typeface="Arial"/>
              </a:rPr>
              <a:t>reducir</a:t>
            </a:r>
            <a:r>
              <a:rPr sz="1600" spc="15" dirty="0">
                <a:solidFill>
                  <a:srgbClr val="404040"/>
                </a:solidFill>
                <a:latin typeface="Arial"/>
                <a:cs typeface="Arial"/>
              </a:rPr>
              <a:t> </a:t>
            </a:r>
            <a:r>
              <a:rPr sz="1600" dirty="0">
                <a:solidFill>
                  <a:srgbClr val="404040"/>
                </a:solidFill>
                <a:latin typeface="Arial"/>
                <a:cs typeface="Arial"/>
              </a:rPr>
              <a:t>con</a:t>
            </a:r>
            <a:r>
              <a:rPr sz="1600" spc="10" dirty="0">
                <a:solidFill>
                  <a:srgbClr val="404040"/>
                </a:solidFill>
                <a:latin typeface="Arial"/>
                <a:cs typeface="Arial"/>
              </a:rPr>
              <a:t> </a:t>
            </a:r>
            <a:r>
              <a:rPr sz="1600" dirty="0">
                <a:solidFill>
                  <a:srgbClr val="404040"/>
                </a:solidFill>
                <a:latin typeface="Arial"/>
                <a:cs typeface="Arial"/>
              </a:rPr>
              <a:t>elevadores</a:t>
            </a:r>
            <a:r>
              <a:rPr sz="1600" spc="20" dirty="0">
                <a:solidFill>
                  <a:srgbClr val="404040"/>
                </a:solidFill>
                <a:latin typeface="Arial"/>
                <a:cs typeface="Arial"/>
              </a:rPr>
              <a:t> </a:t>
            </a:r>
            <a:r>
              <a:rPr sz="1600" spc="-25" dirty="0">
                <a:solidFill>
                  <a:srgbClr val="404040"/>
                </a:solidFill>
                <a:latin typeface="Arial"/>
                <a:cs typeface="Arial"/>
              </a:rPr>
              <a:t>de </a:t>
            </a:r>
            <a:r>
              <a:rPr sz="1600" dirty="0">
                <a:solidFill>
                  <a:srgbClr val="404040"/>
                </a:solidFill>
                <a:latin typeface="Arial"/>
                <a:cs typeface="Arial"/>
              </a:rPr>
              <a:t>pacientes</a:t>
            </a:r>
            <a:r>
              <a:rPr sz="1600" spc="10" dirty="0">
                <a:solidFill>
                  <a:srgbClr val="404040"/>
                </a:solidFill>
                <a:latin typeface="Arial"/>
                <a:cs typeface="Arial"/>
              </a:rPr>
              <a:t> </a:t>
            </a:r>
            <a:r>
              <a:rPr sz="1600" dirty="0">
                <a:solidFill>
                  <a:srgbClr val="404040"/>
                </a:solidFill>
                <a:latin typeface="Arial"/>
                <a:cs typeface="Arial"/>
              </a:rPr>
              <a:t>motorizados</a:t>
            </a:r>
            <a:r>
              <a:rPr sz="1600" spc="15" dirty="0">
                <a:solidFill>
                  <a:srgbClr val="404040"/>
                </a:solidFill>
                <a:latin typeface="Arial"/>
                <a:cs typeface="Arial"/>
              </a:rPr>
              <a:t> </a:t>
            </a:r>
            <a:r>
              <a:rPr sz="1600" dirty="0">
                <a:solidFill>
                  <a:srgbClr val="404040"/>
                </a:solidFill>
                <a:latin typeface="Arial"/>
                <a:cs typeface="Arial"/>
              </a:rPr>
              <a:t>y</a:t>
            </a:r>
            <a:r>
              <a:rPr sz="1600" spc="15" dirty="0">
                <a:solidFill>
                  <a:srgbClr val="404040"/>
                </a:solidFill>
                <a:latin typeface="Arial"/>
                <a:cs typeface="Arial"/>
              </a:rPr>
              <a:t> </a:t>
            </a:r>
            <a:r>
              <a:rPr sz="1600" dirty="0">
                <a:solidFill>
                  <a:srgbClr val="404040"/>
                </a:solidFill>
                <a:latin typeface="Arial"/>
                <a:cs typeface="Arial"/>
              </a:rPr>
              <a:t>puertas</a:t>
            </a:r>
            <a:r>
              <a:rPr sz="1600" spc="10" dirty="0">
                <a:solidFill>
                  <a:srgbClr val="404040"/>
                </a:solidFill>
                <a:latin typeface="Arial"/>
                <a:cs typeface="Arial"/>
              </a:rPr>
              <a:t> </a:t>
            </a:r>
            <a:r>
              <a:rPr sz="1600" dirty="0">
                <a:solidFill>
                  <a:srgbClr val="404040"/>
                </a:solidFill>
                <a:latin typeface="Arial"/>
                <a:cs typeface="Arial"/>
              </a:rPr>
              <a:t>de</a:t>
            </a:r>
            <a:r>
              <a:rPr sz="1600" spc="10" dirty="0">
                <a:solidFill>
                  <a:srgbClr val="404040"/>
                </a:solidFill>
                <a:latin typeface="Arial"/>
                <a:cs typeface="Arial"/>
              </a:rPr>
              <a:t> </a:t>
            </a:r>
            <a:r>
              <a:rPr sz="1600" dirty="0">
                <a:solidFill>
                  <a:srgbClr val="404040"/>
                </a:solidFill>
                <a:latin typeface="Arial"/>
                <a:cs typeface="Arial"/>
              </a:rPr>
              <a:t>vidrio</a:t>
            </a:r>
            <a:r>
              <a:rPr sz="1600" spc="15" dirty="0">
                <a:solidFill>
                  <a:srgbClr val="404040"/>
                </a:solidFill>
                <a:latin typeface="Arial"/>
                <a:cs typeface="Arial"/>
              </a:rPr>
              <a:t> </a:t>
            </a:r>
            <a:r>
              <a:rPr sz="1600" dirty="0">
                <a:solidFill>
                  <a:srgbClr val="404040"/>
                </a:solidFill>
                <a:latin typeface="Arial"/>
                <a:cs typeface="Arial"/>
              </a:rPr>
              <a:t>de</a:t>
            </a:r>
            <a:r>
              <a:rPr sz="1600" spc="10" dirty="0">
                <a:solidFill>
                  <a:srgbClr val="404040"/>
                </a:solidFill>
                <a:latin typeface="Arial"/>
                <a:cs typeface="Arial"/>
              </a:rPr>
              <a:t> </a:t>
            </a:r>
            <a:r>
              <a:rPr sz="1600" spc="-10" dirty="0">
                <a:solidFill>
                  <a:srgbClr val="404040"/>
                </a:solidFill>
                <a:latin typeface="Arial"/>
                <a:cs typeface="Arial"/>
              </a:rPr>
              <a:t>altura completa.</a:t>
            </a:r>
            <a:endParaRPr sz="1600">
              <a:latin typeface="Arial"/>
              <a:cs typeface="Arial"/>
            </a:endParaRPr>
          </a:p>
          <a:p>
            <a:pPr>
              <a:lnSpc>
                <a:spcPct val="100000"/>
              </a:lnSpc>
              <a:spcBef>
                <a:spcPts val="30"/>
              </a:spcBef>
              <a:buClr>
                <a:srgbClr val="404040"/>
              </a:buClr>
              <a:buFont typeface="Arial"/>
              <a:buChar char="•"/>
            </a:pPr>
            <a:endParaRPr sz="1750">
              <a:latin typeface="Arial"/>
              <a:cs typeface="Arial"/>
            </a:endParaRPr>
          </a:p>
          <a:p>
            <a:pPr marL="5890260" marR="5080" indent="-333375">
              <a:lnSpc>
                <a:spcPct val="100000"/>
              </a:lnSpc>
              <a:buSzPct val="43750"/>
              <a:buChar char="•"/>
              <a:tabLst>
                <a:tab pos="5890260" algn="l"/>
                <a:tab pos="5890895" algn="l"/>
              </a:tabLst>
            </a:pPr>
            <a:r>
              <a:rPr sz="1600" dirty="0">
                <a:solidFill>
                  <a:srgbClr val="404040"/>
                </a:solidFill>
                <a:latin typeface="Arial"/>
                <a:cs typeface="Arial"/>
              </a:rPr>
              <a:t>Los tranquilos</a:t>
            </a:r>
            <a:r>
              <a:rPr sz="1600" spc="15" dirty="0">
                <a:solidFill>
                  <a:srgbClr val="404040"/>
                </a:solidFill>
                <a:latin typeface="Arial"/>
                <a:cs typeface="Arial"/>
              </a:rPr>
              <a:t> </a:t>
            </a:r>
            <a:r>
              <a:rPr sz="1600" dirty="0">
                <a:solidFill>
                  <a:srgbClr val="404040"/>
                </a:solidFill>
                <a:latin typeface="Arial"/>
                <a:cs typeface="Arial"/>
              </a:rPr>
              <a:t>patios</a:t>
            </a:r>
            <a:r>
              <a:rPr sz="1600" spc="10" dirty="0">
                <a:solidFill>
                  <a:srgbClr val="404040"/>
                </a:solidFill>
                <a:latin typeface="Arial"/>
                <a:cs typeface="Arial"/>
              </a:rPr>
              <a:t> </a:t>
            </a:r>
            <a:r>
              <a:rPr sz="1600" dirty="0">
                <a:solidFill>
                  <a:srgbClr val="404040"/>
                </a:solidFill>
                <a:latin typeface="Arial"/>
                <a:cs typeface="Arial"/>
              </a:rPr>
              <a:t>o</a:t>
            </a:r>
            <a:r>
              <a:rPr sz="1600" spc="15" dirty="0">
                <a:solidFill>
                  <a:srgbClr val="404040"/>
                </a:solidFill>
                <a:latin typeface="Arial"/>
                <a:cs typeface="Arial"/>
              </a:rPr>
              <a:t> </a:t>
            </a:r>
            <a:r>
              <a:rPr sz="1600" dirty="0">
                <a:solidFill>
                  <a:srgbClr val="404040"/>
                </a:solidFill>
                <a:latin typeface="Arial"/>
                <a:cs typeface="Arial"/>
              </a:rPr>
              <a:t>jardines</a:t>
            </a:r>
            <a:r>
              <a:rPr sz="1600" spc="10" dirty="0">
                <a:solidFill>
                  <a:srgbClr val="404040"/>
                </a:solidFill>
                <a:latin typeface="Arial"/>
                <a:cs typeface="Arial"/>
              </a:rPr>
              <a:t> </a:t>
            </a:r>
            <a:r>
              <a:rPr sz="1600" dirty="0">
                <a:solidFill>
                  <a:srgbClr val="404040"/>
                </a:solidFill>
                <a:latin typeface="Arial"/>
                <a:cs typeface="Arial"/>
              </a:rPr>
              <a:t>privados</a:t>
            </a:r>
            <a:r>
              <a:rPr sz="1600" spc="10" dirty="0">
                <a:solidFill>
                  <a:srgbClr val="404040"/>
                </a:solidFill>
                <a:latin typeface="Arial"/>
                <a:cs typeface="Arial"/>
              </a:rPr>
              <a:t> </a:t>
            </a:r>
            <a:r>
              <a:rPr sz="1600" dirty="0">
                <a:solidFill>
                  <a:srgbClr val="404040"/>
                </a:solidFill>
                <a:latin typeface="Arial"/>
                <a:cs typeface="Arial"/>
              </a:rPr>
              <a:t>reducen</a:t>
            </a:r>
            <a:r>
              <a:rPr sz="1600" spc="20" dirty="0">
                <a:solidFill>
                  <a:srgbClr val="404040"/>
                </a:solidFill>
                <a:latin typeface="Arial"/>
                <a:cs typeface="Arial"/>
              </a:rPr>
              <a:t> </a:t>
            </a:r>
            <a:r>
              <a:rPr sz="1600" spc="-25" dirty="0">
                <a:solidFill>
                  <a:srgbClr val="404040"/>
                </a:solidFill>
                <a:latin typeface="Arial"/>
                <a:cs typeface="Arial"/>
              </a:rPr>
              <a:t>los </a:t>
            </a:r>
            <a:r>
              <a:rPr sz="1600" dirty="0">
                <a:solidFill>
                  <a:srgbClr val="404040"/>
                </a:solidFill>
                <a:latin typeface="Arial"/>
                <a:cs typeface="Arial"/>
              </a:rPr>
              <a:t>niveles de</a:t>
            </a:r>
            <a:r>
              <a:rPr sz="1600" spc="10" dirty="0">
                <a:solidFill>
                  <a:srgbClr val="404040"/>
                </a:solidFill>
                <a:latin typeface="Arial"/>
                <a:cs typeface="Arial"/>
              </a:rPr>
              <a:t> </a:t>
            </a:r>
            <a:r>
              <a:rPr sz="1600" dirty="0">
                <a:solidFill>
                  <a:srgbClr val="404040"/>
                </a:solidFill>
                <a:latin typeface="Arial"/>
                <a:cs typeface="Arial"/>
              </a:rPr>
              <a:t>fatiga</a:t>
            </a:r>
            <a:r>
              <a:rPr sz="1600" spc="15" dirty="0">
                <a:solidFill>
                  <a:srgbClr val="404040"/>
                </a:solidFill>
                <a:latin typeface="Arial"/>
                <a:cs typeface="Arial"/>
              </a:rPr>
              <a:t> </a:t>
            </a:r>
            <a:r>
              <a:rPr sz="1600" dirty="0">
                <a:solidFill>
                  <a:srgbClr val="404040"/>
                </a:solidFill>
                <a:latin typeface="Arial"/>
                <a:cs typeface="Arial"/>
              </a:rPr>
              <a:t>y</a:t>
            </a:r>
            <a:r>
              <a:rPr sz="1600" spc="15" dirty="0">
                <a:solidFill>
                  <a:srgbClr val="404040"/>
                </a:solidFill>
                <a:latin typeface="Arial"/>
                <a:cs typeface="Arial"/>
              </a:rPr>
              <a:t> </a:t>
            </a:r>
            <a:r>
              <a:rPr sz="1600" dirty="0">
                <a:solidFill>
                  <a:srgbClr val="404040"/>
                </a:solidFill>
                <a:latin typeface="Arial"/>
                <a:cs typeface="Arial"/>
              </a:rPr>
              <a:t>el</a:t>
            </a:r>
            <a:r>
              <a:rPr sz="1600" spc="10" dirty="0">
                <a:solidFill>
                  <a:srgbClr val="404040"/>
                </a:solidFill>
                <a:latin typeface="Arial"/>
                <a:cs typeface="Arial"/>
              </a:rPr>
              <a:t> </a:t>
            </a:r>
            <a:r>
              <a:rPr sz="1600" dirty="0">
                <a:solidFill>
                  <a:srgbClr val="404040"/>
                </a:solidFill>
                <a:latin typeface="Arial"/>
                <a:cs typeface="Arial"/>
              </a:rPr>
              <a:t>agotamiento</a:t>
            </a:r>
            <a:r>
              <a:rPr sz="1600" spc="15" dirty="0">
                <a:solidFill>
                  <a:srgbClr val="404040"/>
                </a:solidFill>
                <a:latin typeface="Arial"/>
                <a:cs typeface="Arial"/>
              </a:rPr>
              <a:t> </a:t>
            </a:r>
            <a:r>
              <a:rPr sz="1600" spc="-10" dirty="0">
                <a:solidFill>
                  <a:srgbClr val="404040"/>
                </a:solidFill>
                <a:latin typeface="Arial"/>
                <a:cs typeface="Arial"/>
              </a:rPr>
              <a:t>psicológico.</a:t>
            </a:r>
            <a:endParaRPr sz="1600">
              <a:latin typeface="Arial"/>
              <a:cs typeface="Arial"/>
            </a:endParaRPr>
          </a:p>
          <a:p>
            <a:pPr>
              <a:lnSpc>
                <a:spcPct val="100000"/>
              </a:lnSpc>
              <a:spcBef>
                <a:spcPts val="10"/>
              </a:spcBef>
            </a:pPr>
            <a:endParaRPr sz="2000">
              <a:latin typeface="Arial"/>
              <a:cs typeface="Arial"/>
            </a:endParaRPr>
          </a:p>
          <a:p>
            <a:pPr marL="355600" marR="210185" indent="-343535">
              <a:lnSpc>
                <a:spcPct val="114999"/>
              </a:lnSpc>
              <a:buClr>
                <a:srgbClr val="899CB7"/>
              </a:buClr>
              <a:buSzPct val="62500"/>
              <a:buFont typeface="Calibri"/>
              <a:buChar char="●"/>
              <a:tabLst>
                <a:tab pos="410845" algn="l"/>
                <a:tab pos="411480" algn="l"/>
              </a:tabLst>
            </a:pPr>
            <a:r>
              <a:rPr dirty="0"/>
              <a:t>	</a:t>
            </a:r>
            <a:r>
              <a:rPr sz="1600" dirty="0">
                <a:solidFill>
                  <a:srgbClr val="404040"/>
                </a:solidFill>
                <a:latin typeface="Arial"/>
                <a:cs typeface="Arial"/>
              </a:rPr>
              <a:t>Los</a:t>
            </a:r>
            <a:r>
              <a:rPr sz="1600" spc="-55" dirty="0">
                <a:solidFill>
                  <a:srgbClr val="404040"/>
                </a:solidFill>
                <a:latin typeface="Arial"/>
                <a:cs typeface="Arial"/>
              </a:rPr>
              <a:t> </a:t>
            </a:r>
            <a:r>
              <a:rPr sz="1600" dirty="0">
                <a:solidFill>
                  <a:srgbClr val="404040"/>
                </a:solidFill>
                <a:latin typeface="Arial"/>
                <a:cs typeface="Arial"/>
              </a:rPr>
              <a:t>programas</a:t>
            </a:r>
            <a:r>
              <a:rPr sz="1600" spc="-50" dirty="0">
                <a:solidFill>
                  <a:srgbClr val="404040"/>
                </a:solidFill>
                <a:latin typeface="Arial"/>
                <a:cs typeface="Arial"/>
              </a:rPr>
              <a:t> </a:t>
            </a:r>
            <a:r>
              <a:rPr sz="1600" dirty="0">
                <a:solidFill>
                  <a:srgbClr val="404040"/>
                </a:solidFill>
                <a:latin typeface="Arial"/>
                <a:cs typeface="Arial"/>
              </a:rPr>
              <a:t>de</a:t>
            </a:r>
            <a:r>
              <a:rPr sz="1600" spc="-50" dirty="0">
                <a:solidFill>
                  <a:srgbClr val="404040"/>
                </a:solidFill>
                <a:latin typeface="Arial"/>
                <a:cs typeface="Arial"/>
              </a:rPr>
              <a:t> </a:t>
            </a:r>
            <a:r>
              <a:rPr sz="1600" dirty="0">
                <a:solidFill>
                  <a:srgbClr val="404040"/>
                </a:solidFill>
                <a:latin typeface="Arial"/>
                <a:cs typeface="Arial"/>
              </a:rPr>
              <a:t>comidas</a:t>
            </a:r>
            <a:r>
              <a:rPr sz="1600" spc="-50" dirty="0">
                <a:solidFill>
                  <a:srgbClr val="404040"/>
                </a:solidFill>
                <a:latin typeface="Arial"/>
                <a:cs typeface="Arial"/>
              </a:rPr>
              <a:t> </a:t>
            </a:r>
            <a:r>
              <a:rPr sz="1600" spc="-10" dirty="0">
                <a:solidFill>
                  <a:srgbClr val="404040"/>
                </a:solidFill>
                <a:latin typeface="Arial"/>
                <a:cs typeface="Arial"/>
              </a:rPr>
              <a:t>saludables,</a:t>
            </a:r>
            <a:r>
              <a:rPr sz="1600" spc="-50" dirty="0">
                <a:solidFill>
                  <a:srgbClr val="404040"/>
                </a:solidFill>
                <a:latin typeface="Arial"/>
                <a:cs typeface="Arial"/>
              </a:rPr>
              <a:t> </a:t>
            </a:r>
            <a:r>
              <a:rPr sz="1600" dirty="0">
                <a:solidFill>
                  <a:srgbClr val="404040"/>
                </a:solidFill>
                <a:latin typeface="Arial"/>
                <a:cs typeface="Arial"/>
              </a:rPr>
              <a:t>los</a:t>
            </a:r>
            <a:r>
              <a:rPr sz="1600" spc="-55" dirty="0">
                <a:solidFill>
                  <a:srgbClr val="404040"/>
                </a:solidFill>
                <a:latin typeface="Arial"/>
                <a:cs typeface="Arial"/>
              </a:rPr>
              <a:t> </a:t>
            </a:r>
            <a:r>
              <a:rPr sz="1600" dirty="0">
                <a:solidFill>
                  <a:srgbClr val="404040"/>
                </a:solidFill>
                <a:latin typeface="Arial"/>
                <a:cs typeface="Arial"/>
              </a:rPr>
              <a:t>descuentos</a:t>
            </a:r>
            <a:r>
              <a:rPr sz="1600" spc="-50" dirty="0">
                <a:solidFill>
                  <a:srgbClr val="404040"/>
                </a:solidFill>
                <a:latin typeface="Arial"/>
                <a:cs typeface="Arial"/>
              </a:rPr>
              <a:t> </a:t>
            </a:r>
            <a:r>
              <a:rPr sz="1600" dirty="0">
                <a:solidFill>
                  <a:srgbClr val="404040"/>
                </a:solidFill>
                <a:latin typeface="Arial"/>
                <a:cs typeface="Arial"/>
              </a:rPr>
              <a:t>en</a:t>
            </a:r>
            <a:r>
              <a:rPr sz="1600" spc="-50" dirty="0">
                <a:solidFill>
                  <a:srgbClr val="404040"/>
                </a:solidFill>
                <a:latin typeface="Arial"/>
                <a:cs typeface="Arial"/>
              </a:rPr>
              <a:t> </a:t>
            </a:r>
            <a:r>
              <a:rPr sz="1600" dirty="0">
                <a:solidFill>
                  <a:srgbClr val="404040"/>
                </a:solidFill>
                <a:latin typeface="Arial"/>
                <a:cs typeface="Arial"/>
              </a:rPr>
              <a:t>opciones</a:t>
            </a:r>
            <a:r>
              <a:rPr sz="1600" spc="-50" dirty="0">
                <a:solidFill>
                  <a:srgbClr val="404040"/>
                </a:solidFill>
                <a:latin typeface="Arial"/>
                <a:cs typeface="Arial"/>
              </a:rPr>
              <a:t> </a:t>
            </a:r>
            <a:r>
              <a:rPr sz="1600" dirty="0">
                <a:solidFill>
                  <a:srgbClr val="404040"/>
                </a:solidFill>
                <a:latin typeface="Arial"/>
                <a:cs typeface="Arial"/>
              </a:rPr>
              <a:t>de</a:t>
            </a:r>
            <a:r>
              <a:rPr sz="1600" spc="-50" dirty="0">
                <a:solidFill>
                  <a:srgbClr val="404040"/>
                </a:solidFill>
                <a:latin typeface="Arial"/>
                <a:cs typeface="Arial"/>
              </a:rPr>
              <a:t> </a:t>
            </a:r>
            <a:r>
              <a:rPr sz="1600" dirty="0">
                <a:solidFill>
                  <a:srgbClr val="404040"/>
                </a:solidFill>
                <a:latin typeface="Arial"/>
                <a:cs typeface="Arial"/>
              </a:rPr>
              <a:t>alimentos</a:t>
            </a:r>
            <a:r>
              <a:rPr sz="1600" spc="-55" dirty="0">
                <a:solidFill>
                  <a:srgbClr val="404040"/>
                </a:solidFill>
                <a:latin typeface="Arial"/>
                <a:cs typeface="Arial"/>
              </a:rPr>
              <a:t> </a:t>
            </a:r>
            <a:r>
              <a:rPr sz="1600" dirty="0">
                <a:solidFill>
                  <a:srgbClr val="404040"/>
                </a:solidFill>
                <a:latin typeface="Arial"/>
                <a:cs typeface="Arial"/>
              </a:rPr>
              <a:t>nutritivos</a:t>
            </a:r>
            <a:r>
              <a:rPr sz="1600" spc="-50" dirty="0">
                <a:solidFill>
                  <a:srgbClr val="404040"/>
                </a:solidFill>
                <a:latin typeface="Arial"/>
                <a:cs typeface="Arial"/>
              </a:rPr>
              <a:t> </a:t>
            </a:r>
            <a:r>
              <a:rPr sz="1600" dirty="0">
                <a:solidFill>
                  <a:srgbClr val="404040"/>
                </a:solidFill>
                <a:latin typeface="Arial"/>
                <a:cs typeface="Arial"/>
              </a:rPr>
              <a:t>y</a:t>
            </a:r>
            <a:r>
              <a:rPr sz="1600" spc="-50" dirty="0">
                <a:solidFill>
                  <a:srgbClr val="404040"/>
                </a:solidFill>
                <a:latin typeface="Arial"/>
                <a:cs typeface="Arial"/>
              </a:rPr>
              <a:t> </a:t>
            </a:r>
            <a:r>
              <a:rPr sz="1600" dirty="0">
                <a:solidFill>
                  <a:srgbClr val="404040"/>
                </a:solidFill>
                <a:latin typeface="Arial"/>
                <a:cs typeface="Arial"/>
              </a:rPr>
              <a:t>las</a:t>
            </a:r>
            <a:r>
              <a:rPr sz="1600" spc="-50" dirty="0">
                <a:solidFill>
                  <a:srgbClr val="404040"/>
                </a:solidFill>
                <a:latin typeface="Arial"/>
                <a:cs typeface="Arial"/>
              </a:rPr>
              <a:t> </a:t>
            </a:r>
            <a:r>
              <a:rPr sz="1600" spc="-10" dirty="0">
                <a:solidFill>
                  <a:srgbClr val="404040"/>
                </a:solidFill>
                <a:latin typeface="Arial"/>
                <a:cs typeface="Arial"/>
              </a:rPr>
              <a:t>aplicaciones</a:t>
            </a:r>
            <a:r>
              <a:rPr sz="1600" spc="-50" dirty="0">
                <a:solidFill>
                  <a:srgbClr val="404040"/>
                </a:solidFill>
                <a:latin typeface="Arial"/>
                <a:cs typeface="Arial"/>
              </a:rPr>
              <a:t> </a:t>
            </a:r>
            <a:r>
              <a:rPr sz="1600" spc="-25" dirty="0">
                <a:solidFill>
                  <a:srgbClr val="404040"/>
                </a:solidFill>
                <a:latin typeface="Arial"/>
                <a:cs typeface="Arial"/>
              </a:rPr>
              <a:t>de </a:t>
            </a:r>
            <a:r>
              <a:rPr sz="1600" dirty="0">
                <a:solidFill>
                  <a:srgbClr val="404040"/>
                </a:solidFill>
                <a:latin typeface="Arial"/>
                <a:cs typeface="Arial"/>
              </a:rPr>
              <a:t>pedidos</a:t>
            </a:r>
            <a:r>
              <a:rPr sz="1600" spc="-60" dirty="0">
                <a:solidFill>
                  <a:srgbClr val="404040"/>
                </a:solidFill>
                <a:latin typeface="Arial"/>
                <a:cs typeface="Arial"/>
              </a:rPr>
              <a:t> </a:t>
            </a:r>
            <a:r>
              <a:rPr sz="1600" dirty="0">
                <a:solidFill>
                  <a:srgbClr val="404040"/>
                </a:solidFill>
                <a:latin typeface="Arial"/>
                <a:cs typeface="Arial"/>
              </a:rPr>
              <a:t>móviles</a:t>
            </a:r>
            <a:r>
              <a:rPr sz="1600" spc="-55" dirty="0">
                <a:solidFill>
                  <a:srgbClr val="404040"/>
                </a:solidFill>
                <a:latin typeface="Arial"/>
                <a:cs typeface="Arial"/>
              </a:rPr>
              <a:t> </a:t>
            </a:r>
            <a:r>
              <a:rPr sz="1600" dirty="0">
                <a:solidFill>
                  <a:srgbClr val="404040"/>
                </a:solidFill>
                <a:latin typeface="Arial"/>
                <a:cs typeface="Arial"/>
              </a:rPr>
              <a:t>fomentan</a:t>
            </a:r>
            <a:r>
              <a:rPr sz="1600" spc="-55" dirty="0">
                <a:solidFill>
                  <a:srgbClr val="404040"/>
                </a:solidFill>
                <a:latin typeface="Arial"/>
                <a:cs typeface="Arial"/>
              </a:rPr>
              <a:t> </a:t>
            </a:r>
            <a:r>
              <a:rPr sz="1600" dirty="0">
                <a:solidFill>
                  <a:srgbClr val="404040"/>
                </a:solidFill>
                <a:latin typeface="Arial"/>
                <a:cs typeface="Arial"/>
              </a:rPr>
              <a:t>estilos</a:t>
            </a:r>
            <a:r>
              <a:rPr sz="1600" spc="-60" dirty="0">
                <a:solidFill>
                  <a:srgbClr val="404040"/>
                </a:solidFill>
                <a:latin typeface="Arial"/>
                <a:cs typeface="Arial"/>
              </a:rPr>
              <a:t> </a:t>
            </a:r>
            <a:r>
              <a:rPr sz="1600" dirty="0">
                <a:solidFill>
                  <a:srgbClr val="404040"/>
                </a:solidFill>
                <a:latin typeface="Arial"/>
                <a:cs typeface="Arial"/>
              </a:rPr>
              <a:t>de</a:t>
            </a:r>
            <a:r>
              <a:rPr sz="1600" spc="-55" dirty="0">
                <a:solidFill>
                  <a:srgbClr val="404040"/>
                </a:solidFill>
                <a:latin typeface="Arial"/>
                <a:cs typeface="Arial"/>
              </a:rPr>
              <a:t> </a:t>
            </a:r>
            <a:r>
              <a:rPr sz="1600" dirty="0">
                <a:solidFill>
                  <a:srgbClr val="404040"/>
                </a:solidFill>
                <a:latin typeface="Arial"/>
                <a:cs typeface="Arial"/>
              </a:rPr>
              <a:t>vida</a:t>
            </a:r>
            <a:r>
              <a:rPr sz="1600" spc="-55" dirty="0">
                <a:solidFill>
                  <a:srgbClr val="404040"/>
                </a:solidFill>
                <a:latin typeface="Arial"/>
                <a:cs typeface="Arial"/>
              </a:rPr>
              <a:t> </a:t>
            </a:r>
            <a:r>
              <a:rPr sz="1600" spc="-10" dirty="0">
                <a:solidFill>
                  <a:srgbClr val="404040"/>
                </a:solidFill>
                <a:latin typeface="Arial"/>
                <a:cs typeface="Arial"/>
              </a:rPr>
              <a:t>positivos.</a:t>
            </a:r>
            <a:endParaRPr sz="1600">
              <a:latin typeface="Arial"/>
              <a:cs typeface="Arial"/>
            </a:endParaRPr>
          </a:p>
        </p:txBody>
      </p:sp>
      <p:sp>
        <p:nvSpPr>
          <p:cNvPr id="5" name="object 5"/>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pic>
        <p:nvPicPr>
          <p:cNvPr id="6" name="object 6"/>
          <p:cNvPicPr/>
          <p:nvPr/>
        </p:nvPicPr>
        <p:blipFill>
          <a:blip r:embed="rId3" cstate="print"/>
          <a:stretch>
            <a:fillRect/>
          </a:stretch>
        </p:blipFill>
        <p:spPr>
          <a:xfrm>
            <a:off x="11367516" y="140207"/>
            <a:ext cx="633700" cy="640079"/>
          </a:xfrm>
          <a:prstGeom prst="rect">
            <a:avLst/>
          </a:prstGeom>
        </p:spPr>
      </p:pic>
      <p:sp>
        <p:nvSpPr>
          <p:cNvPr id="7" name="object 7"/>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17</a:t>
            </a:fld>
            <a:endParaRPr spc="-25" dirty="0"/>
          </a:p>
        </p:txBody>
      </p:sp>
      <p:sp>
        <p:nvSpPr>
          <p:cNvPr id="9" name="Rectángulo 8">
            <a:extLst>
              <a:ext uri="{FF2B5EF4-FFF2-40B4-BE49-F238E27FC236}">
                <a16:creationId xmlns:a16="http://schemas.microsoft.com/office/drawing/2014/main" id="{E72FBDF4-3298-E370-765D-6EA7EF59C41B}"/>
              </a:ext>
            </a:extLst>
          </p:cNvPr>
          <p:cNvSpPr/>
          <p:nvPr/>
        </p:nvSpPr>
        <p:spPr>
          <a:xfrm>
            <a:off x="867958" y="294494"/>
            <a:ext cx="5254751" cy="987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b="1" i="0" u="none" strike="noStrike" dirty="0">
                <a:solidFill>
                  <a:srgbClr val="000000"/>
                </a:solidFill>
                <a:effectLst/>
                <a:latin typeface="Arial" panose="020B0604020202020204" pitchFamily="34" charset="0"/>
              </a:rPr>
              <a:t>Diseñar hospitales que promuevan el bienestar del personal</a:t>
            </a:r>
            <a:endParaRPr lang="es-CO" sz="2400" b="1" dirty="0"/>
          </a:p>
        </p:txBody>
      </p:sp>
      <p:sp>
        <p:nvSpPr>
          <p:cNvPr id="11" name="Rectángulo 10">
            <a:extLst>
              <a:ext uri="{FF2B5EF4-FFF2-40B4-BE49-F238E27FC236}">
                <a16:creationId xmlns:a16="http://schemas.microsoft.com/office/drawing/2014/main" id="{EE0B0BFF-EAA9-0E0D-26AC-F0A5F268E130}"/>
              </a:ext>
            </a:extLst>
          </p:cNvPr>
          <p:cNvSpPr/>
          <p:nvPr/>
        </p:nvSpPr>
        <p:spPr>
          <a:xfrm>
            <a:off x="867958" y="1229656"/>
            <a:ext cx="4800600" cy="269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800"/>
              </a:spcAft>
            </a:pPr>
            <a:r>
              <a:rPr lang="es-CO" sz="1400" b="0" i="0" u="none" strike="noStrike" dirty="0">
                <a:solidFill>
                  <a:srgbClr val="000000"/>
                </a:solidFill>
                <a:effectLst/>
                <a:latin typeface="Arial" panose="020B0604020202020204" pitchFamily="34" charset="0"/>
              </a:rPr>
              <a:t>Por Joan Saba, Ryan </a:t>
            </a:r>
            <a:r>
              <a:rPr lang="es-CO" sz="1400" b="0" i="0" u="none" strike="noStrike" dirty="0" err="1">
                <a:solidFill>
                  <a:srgbClr val="000000"/>
                </a:solidFill>
                <a:effectLst/>
                <a:latin typeface="Arial" panose="020B0604020202020204" pitchFamily="34" charset="0"/>
              </a:rPr>
              <a:t>Hullinger</a:t>
            </a:r>
            <a:r>
              <a:rPr lang="es-CO" sz="1400" b="0" i="0" u="none" strike="noStrike" dirty="0">
                <a:solidFill>
                  <a:srgbClr val="000000"/>
                </a:solidFill>
                <a:effectLst/>
                <a:latin typeface="Arial" panose="020B0604020202020204" pitchFamily="34" charset="0"/>
              </a:rPr>
              <a:t> y Thomas H. McCoy</a:t>
            </a:r>
            <a:endParaRPr lang="es-CO" sz="1400" b="0" dirty="0">
              <a:effectLst/>
            </a:endParaRPr>
          </a:p>
        </p:txBody>
      </p:sp>
      <p:sp>
        <p:nvSpPr>
          <p:cNvPr id="12" name="Rectángulo 11">
            <a:extLst>
              <a:ext uri="{FF2B5EF4-FFF2-40B4-BE49-F238E27FC236}">
                <a16:creationId xmlns:a16="http://schemas.microsoft.com/office/drawing/2014/main" id="{0C922C42-9A31-5BB3-0247-2FFC452A2436}"/>
              </a:ext>
            </a:extLst>
          </p:cNvPr>
          <p:cNvSpPr/>
          <p:nvPr/>
        </p:nvSpPr>
        <p:spPr>
          <a:xfrm>
            <a:off x="867958" y="1648195"/>
            <a:ext cx="4800600" cy="269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800"/>
              </a:spcAft>
            </a:pPr>
            <a:r>
              <a:rPr lang="es-ES" sz="1200" dirty="0">
                <a:solidFill>
                  <a:srgbClr val="000000"/>
                </a:solidFill>
                <a:latin typeface="Arial" panose="020B0604020202020204" pitchFamily="34" charset="0"/>
              </a:rPr>
              <a:t>1</a:t>
            </a:r>
            <a:r>
              <a:rPr lang="es-CO" sz="1200" dirty="0">
                <a:solidFill>
                  <a:srgbClr val="000000"/>
                </a:solidFill>
                <a:latin typeface="Arial" panose="020B0604020202020204" pitchFamily="34" charset="0"/>
              </a:rPr>
              <a:t>5 de junio, 2022</a:t>
            </a:r>
            <a:endParaRPr lang="es-CO" sz="1200" b="0" dirty="0">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34310" y="3405657"/>
            <a:ext cx="7865745" cy="1016000"/>
          </a:xfrm>
          <a:prstGeom prst="rect">
            <a:avLst/>
          </a:prstGeom>
        </p:spPr>
        <p:txBody>
          <a:bodyPr vert="horz" wrap="square" lIns="0" tIns="12700" rIns="0" bIns="0" rtlCol="0">
            <a:spAutoFit/>
          </a:bodyPr>
          <a:lstStyle/>
          <a:p>
            <a:pPr marL="12700">
              <a:lnSpc>
                <a:spcPct val="100000"/>
              </a:lnSpc>
              <a:spcBef>
                <a:spcPts val="100"/>
              </a:spcBef>
            </a:pPr>
            <a:r>
              <a:rPr sz="6500" b="1" dirty="0">
                <a:solidFill>
                  <a:srgbClr val="FFFFFF"/>
                </a:solidFill>
                <a:latin typeface="Arial"/>
                <a:cs typeface="Arial"/>
              </a:rPr>
              <a:t>Adopta</a:t>
            </a:r>
            <a:r>
              <a:rPr sz="6500" b="1" spc="-20" dirty="0">
                <a:solidFill>
                  <a:srgbClr val="FFFFFF"/>
                </a:solidFill>
                <a:latin typeface="Arial"/>
                <a:cs typeface="Arial"/>
              </a:rPr>
              <a:t> </a:t>
            </a:r>
            <a:r>
              <a:rPr sz="6500" b="1" dirty="0">
                <a:solidFill>
                  <a:srgbClr val="FFFFFF"/>
                </a:solidFill>
                <a:latin typeface="Arial"/>
                <a:cs typeface="Arial"/>
              </a:rPr>
              <a:t>el</a:t>
            </a:r>
            <a:r>
              <a:rPr sz="6500" b="1" spc="-5" dirty="0">
                <a:solidFill>
                  <a:srgbClr val="FFFFFF"/>
                </a:solidFill>
                <a:latin typeface="Arial"/>
                <a:cs typeface="Arial"/>
              </a:rPr>
              <a:t> </a:t>
            </a:r>
            <a:r>
              <a:rPr sz="6500" b="1" spc="-10" dirty="0">
                <a:solidFill>
                  <a:srgbClr val="FFFFFF"/>
                </a:solidFill>
                <a:latin typeface="Arial"/>
                <a:cs typeface="Arial"/>
              </a:rPr>
              <a:t>codiseño.</a:t>
            </a:r>
            <a:endParaRPr sz="6500">
              <a:latin typeface="Arial"/>
              <a:cs typeface="Arial"/>
            </a:endParaRPr>
          </a:p>
        </p:txBody>
      </p:sp>
      <p:sp>
        <p:nvSpPr>
          <p:cNvPr id="3" name="object 3"/>
          <p:cNvSpPr/>
          <p:nvPr/>
        </p:nvSpPr>
        <p:spPr>
          <a:xfrm>
            <a:off x="5013099" y="751144"/>
            <a:ext cx="2127250" cy="2061845"/>
          </a:xfrm>
          <a:custGeom>
            <a:avLst/>
            <a:gdLst/>
            <a:ahLst/>
            <a:cxnLst/>
            <a:rect l="l" t="t" r="r" b="b"/>
            <a:pathLst>
              <a:path w="2127250" h="2061845">
                <a:moveTo>
                  <a:pt x="1243634" y="367360"/>
                </a:moveTo>
                <a:lnTo>
                  <a:pt x="522285" y="367360"/>
                </a:lnTo>
                <a:lnTo>
                  <a:pt x="553767" y="368570"/>
                </a:lnTo>
                <a:lnTo>
                  <a:pt x="583121" y="372200"/>
                </a:lnTo>
                <a:lnTo>
                  <a:pt x="635442" y="386727"/>
                </a:lnTo>
                <a:lnTo>
                  <a:pt x="679419" y="409786"/>
                </a:lnTo>
                <a:lnTo>
                  <a:pt x="715261" y="440207"/>
                </a:lnTo>
                <a:lnTo>
                  <a:pt x="743166" y="477213"/>
                </a:lnTo>
                <a:lnTo>
                  <a:pt x="763318" y="520039"/>
                </a:lnTo>
                <a:lnTo>
                  <a:pt x="775520" y="567120"/>
                </a:lnTo>
                <a:lnTo>
                  <a:pt x="779587" y="616915"/>
                </a:lnTo>
                <a:lnTo>
                  <a:pt x="778765" y="645202"/>
                </a:lnTo>
                <a:lnTo>
                  <a:pt x="772182" y="704104"/>
                </a:lnTo>
                <a:lnTo>
                  <a:pt x="758423" y="766443"/>
                </a:lnTo>
                <a:lnTo>
                  <a:pt x="734009" y="834256"/>
                </a:lnTo>
                <a:lnTo>
                  <a:pt x="717585" y="870343"/>
                </a:lnTo>
                <a:lnTo>
                  <a:pt x="698019" y="908126"/>
                </a:lnTo>
                <a:lnTo>
                  <a:pt x="674963" y="947847"/>
                </a:lnTo>
                <a:lnTo>
                  <a:pt x="648418" y="989503"/>
                </a:lnTo>
                <a:lnTo>
                  <a:pt x="618386" y="1033094"/>
                </a:lnTo>
                <a:lnTo>
                  <a:pt x="591353" y="1069522"/>
                </a:lnTo>
                <a:lnTo>
                  <a:pt x="561096" y="1107499"/>
                </a:lnTo>
                <a:lnTo>
                  <a:pt x="527616" y="1147026"/>
                </a:lnTo>
                <a:lnTo>
                  <a:pt x="490913" y="1188103"/>
                </a:lnTo>
                <a:lnTo>
                  <a:pt x="88998" y="1618677"/>
                </a:lnTo>
                <a:lnTo>
                  <a:pt x="75680" y="1633935"/>
                </a:lnTo>
                <a:lnTo>
                  <a:pt x="44150" y="1676078"/>
                </a:lnTo>
                <a:lnTo>
                  <a:pt x="21625" y="1718221"/>
                </a:lnTo>
                <a:lnTo>
                  <a:pt x="7379" y="1765593"/>
                </a:lnTo>
                <a:lnTo>
                  <a:pt x="1083" y="1823429"/>
                </a:lnTo>
                <a:lnTo>
                  <a:pt x="0" y="1875548"/>
                </a:lnTo>
                <a:lnTo>
                  <a:pt x="357" y="1896768"/>
                </a:lnTo>
                <a:lnTo>
                  <a:pt x="3843" y="1940944"/>
                </a:lnTo>
                <a:lnTo>
                  <a:pt x="15999" y="1989285"/>
                </a:lnTo>
                <a:lnTo>
                  <a:pt x="47197" y="2026096"/>
                </a:lnTo>
                <a:lnTo>
                  <a:pt x="96797" y="2039851"/>
                </a:lnTo>
                <a:lnTo>
                  <a:pt x="128572" y="2041398"/>
                </a:lnTo>
                <a:lnTo>
                  <a:pt x="1281808" y="2041398"/>
                </a:lnTo>
                <a:lnTo>
                  <a:pt x="1320950" y="2021447"/>
                </a:lnTo>
                <a:lnTo>
                  <a:pt x="1336637" y="1981146"/>
                </a:lnTo>
                <a:lnTo>
                  <a:pt x="1343179" y="1935570"/>
                </a:lnTo>
                <a:lnTo>
                  <a:pt x="1345121" y="1896768"/>
                </a:lnTo>
                <a:lnTo>
                  <a:pt x="1345359" y="1875548"/>
                </a:lnTo>
                <a:lnTo>
                  <a:pt x="1345069" y="1854577"/>
                </a:lnTo>
                <a:lnTo>
                  <a:pt x="1340711" y="1800377"/>
                </a:lnTo>
                <a:lnTo>
                  <a:pt x="1331119" y="1759684"/>
                </a:lnTo>
                <a:lnTo>
                  <a:pt x="1310628" y="1725824"/>
                </a:lnTo>
                <a:lnTo>
                  <a:pt x="485087" y="1711248"/>
                </a:lnTo>
                <a:lnTo>
                  <a:pt x="719135" y="1470990"/>
                </a:lnTo>
                <a:lnTo>
                  <a:pt x="762222" y="1427865"/>
                </a:lnTo>
                <a:lnTo>
                  <a:pt x="803129" y="1386074"/>
                </a:lnTo>
                <a:lnTo>
                  <a:pt x="841856" y="1345616"/>
                </a:lnTo>
                <a:lnTo>
                  <a:pt x="878404" y="1306490"/>
                </a:lnTo>
                <a:lnTo>
                  <a:pt x="912772" y="1268696"/>
                </a:lnTo>
                <a:lnTo>
                  <a:pt x="944961" y="1232235"/>
                </a:lnTo>
                <a:lnTo>
                  <a:pt x="974971" y="1197105"/>
                </a:lnTo>
                <a:lnTo>
                  <a:pt x="1002802" y="1163307"/>
                </a:lnTo>
                <a:lnTo>
                  <a:pt x="1037116" y="1119775"/>
                </a:lnTo>
                <a:lnTo>
                  <a:pt x="1068762" y="1077536"/>
                </a:lnTo>
                <a:lnTo>
                  <a:pt x="1097738" y="1036588"/>
                </a:lnTo>
                <a:lnTo>
                  <a:pt x="1124045" y="996932"/>
                </a:lnTo>
                <a:lnTo>
                  <a:pt x="1147683" y="958569"/>
                </a:lnTo>
                <a:lnTo>
                  <a:pt x="1168651" y="921499"/>
                </a:lnTo>
                <a:lnTo>
                  <a:pt x="1195584" y="867777"/>
                </a:lnTo>
                <a:lnTo>
                  <a:pt x="1217478" y="815900"/>
                </a:lnTo>
                <a:lnTo>
                  <a:pt x="1234336" y="765863"/>
                </a:lnTo>
                <a:lnTo>
                  <a:pt x="1246159" y="717664"/>
                </a:lnTo>
                <a:lnTo>
                  <a:pt x="1254294" y="670196"/>
                </a:lnTo>
                <a:lnTo>
                  <a:pt x="1260104" y="622339"/>
                </a:lnTo>
                <a:lnTo>
                  <a:pt x="1263590" y="574094"/>
                </a:lnTo>
                <a:lnTo>
                  <a:pt x="1264752" y="525462"/>
                </a:lnTo>
                <a:lnTo>
                  <a:pt x="1262380" y="470577"/>
                </a:lnTo>
                <a:lnTo>
                  <a:pt x="1255262" y="417534"/>
                </a:lnTo>
                <a:lnTo>
                  <a:pt x="1243634" y="367360"/>
                </a:lnTo>
                <a:close/>
              </a:path>
              <a:path w="2127250" h="2061845">
                <a:moveTo>
                  <a:pt x="643189" y="0"/>
                </a:moveTo>
                <a:lnTo>
                  <a:pt x="594074" y="1162"/>
                </a:lnTo>
                <a:lnTo>
                  <a:pt x="545924" y="4648"/>
                </a:lnTo>
                <a:lnTo>
                  <a:pt x="498744" y="10458"/>
                </a:lnTo>
                <a:lnTo>
                  <a:pt x="452536" y="18592"/>
                </a:lnTo>
                <a:lnTo>
                  <a:pt x="407776" y="28429"/>
                </a:lnTo>
                <a:lnTo>
                  <a:pt x="364954" y="39330"/>
                </a:lnTo>
                <a:lnTo>
                  <a:pt x="324070" y="51295"/>
                </a:lnTo>
                <a:lnTo>
                  <a:pt x="285125" y="64325"/>
                </a:lnTo>
                <a:lnTo>
                  <a:pt x="248651" y="77984"/>
                </a:lnTo>
                <a:lnTo>
                  <a:pt x="184714" y="105884"/>
                </a:lnTo>
                <a:lnTo>
                  <a:pt x="133319" y="133835"/>
                </a:lnTo>
                <a:lnTo>
                  <a:pt x="97672" y="157471"/>
                </a:lnTo>
                <a:lnTo>
                  <a:pt x="69482" y="184638"/>
                </a:lnTo>
                <a:lnTo>
                  <a:pt x="48940" y="221551"/>
                </a:lnTo>
                <a:lnTo>
                  <a:pt x="40751" y="260398"/>
                </a:lnTo>
                <a:lnTo>
                  <a:pt x="37701" y="298959"/>
                </a:lnTo>
                <a:lnTo>
                  <a:pt x="37119" y="331698"/>
                </a:lnTo>
                <a:lnTo>
                  <a:pt x="37362" y="357035"/>
                </a:lnTo>
                <a:lnTo>
                  <a:pt x="39300" y="401598"/>
                </a:lnTo>
                <a:lnTo>
                  <a:pt x="45454" y="453572"/>
                </a:lnTo>
                <a:lnTo>
                  <a:pt x="58240" y="497555"/>
                </a:lnTo>
                <a:lnTo>
                  <a:pt x="91374" y="519264"/>
                </a:lnTo>
                <a:lnTo>
                  <a:pt x="102419" y="517762"/>
                </a:lnTo>
                <a:lnTo>
                  <a:pt x="115399" y="513256"/>
                </a:lnTo>
                <a:lnTo>
                  <a:pt x="130318" y="505747"/>
                </a:lnTo>
                <a:lnTo>
                  <a:pt x="147178" y="495236"/>
                </a:lnTo>
                <a:lnTo>
                  <a:pt x="166115" y="482932"/>
                </a:lnTo>
                <a:lnTo>
                  <a:pt x="187284" y="470046"/>
                </a:lnTo>
                <a:lnTo>
                  <a:pt x="236306" y="442531"/>
                </a:lnTo>
                <a:lnTo>
                  <a:pt x="294045" y="415213"/>
                </a:lnTo>
                <a:lnTo>
                  <a:pt x="360309" y="390601"/>
                </a:lnTo>
                <a:lnTo>
                  <a:pt x="436063" y="373170"/>
                </a:lnTo>
                <a:lnTo>
                  <a:pt x="477865" y="368812"/>
                </a:lnTo>
                <a:lnTo>
                  <a:pt x="522285" y="367360"/>
                </a:lnTo>
                <a:lnTo>
                  <a:pt x="1243634" y="367360"/>
                </a:lnTo>
                <a:lnTo>
                  <a:pt x="1243396" y="366335"/>
                </a:lnTo>
                <a:lnTo>
                  <a:pt x="1226779" y="316979"/>
                </a:lnTo>
                <a:lnTo>
                  <a:pt x="1205324" y="270190"/>
                </a:lnTo>
                <a:lnTo>
                  <a:pt x="1178926" y="226691"/>
                </a:lnTo>
                <a:lnTo>
                  <a:pt x="1147584" y="186484"/>
                </a:lnTo>
                <a:lnTo>
                  <a:pt x="1111298" y="149567"/>
                </a:lnTo>
                <a:lnTo>
                  <a:pt x="1070079" y="116244"/>
                </a:lnTo>
                <a:lnTo>
                  <a:pt x="1023917" y="86796"/>
                </a:lnTo>
                <a:lnTo>
                  <a:pt x="972815" y="61222"/>
                </a:lnTo>
                <a:lnTo>
                  <a:pt x="916772" y="39522"/>
                </a:lnTo>
                <a:lnTo>
                  <a:pt x="868381" y="25292"/>
                </a:lnTo>
                <a:lnTo>
                  <a:pt x="816826" y="14226"/>
                </a:lnTo>
                <a:lnTo>
                  <a:pt x="762109" y="6322"/>
                </a:lnTo>
                <a:lnTo>
                  <a:pt x="704230" y="1580"/>
                </a:lnTo>
                <a:lnTo>
                  <a:pt x="643189" y="0"/>
                </a:lnTo>
                <a:close/>
              </a:path>
              <a:path w="2127250" h="2061845">
                <a:moveTo>
                  <a:pt x="1899117" y="1582585"/>
                </a:moveTo>
                <a:lnTo>
                  <a:pt x="1838329" y="1585685"/>
                </a:lnTo>
                <a:lnTo>
                  <a:pt x="1787711" y="1594986"/>
                </a:lnTo>
                <a:lnTo>
                  <a:pt x="1747264" y="1610488"/>
                </a:lnTo>
                <a:lnTo>
                  <a:pt x="1694951" y="1662999"/>
                </a:lnTo>
                <a:lnTo>
                  <a:pt x="1679210" y="1705819"/>
                </a:lnTo>
                <a:lnTo>
                  <a:pt x="1669766" y="1760650"/>
                </a:lnTo>
                <a:lnTo>
                  <a:pt x="1666618" y="1827491"/>
                </a:lnTo>
                <a:lnTo>
                  <a:pt x="1669719" y="1890224"/>
                </a:lnTo>
                <a:lnTo>
                  <a:pt x="1679018" y="1942006"/>
                </a:lnTo>
                <a:lnTo>
                  <a:pt x="1694517" y="1982841"/>
                </a:lnTo>
                <a:lnTo>
                  <a:pt x="1746052" y="2034094"/>
                </a:lnTo>
                <a:lnTo>
                  <a:pt x="1785965" y="2049349"/>
                </a:lnTo>
                <a:lnTo>
                  <a:pt x="1835954" y="2058502"/>
                </a:lnTo>
                <a:lnTo>
                  <a:pt x="1896018" y="2061552"/>
                </a:lnTo>
                <a:lnTo>
                  <a:pt x="1956133" y="2058452"/>
                </a:lnTo>
                <a:lnTo>
                  <a:pt x="2006269" y="2049151"/>
                </a:lnTo>
                <a:lnTo>
                  <a:pt x="2046425" y="2033649"/>
                </a:lnTo>
                <a:lnTo>
                  <a:pt x="2098643" y="1981240"/>
                </a:lnTo>
                <a:lnTo>
                  <a:pt x="2114387" y="1938712"/>
                </a:lnTo>
                <a:lnTo>
                  <a:pt x="2123832" y="1884362"/>
                </a:lnTo>
                <a:lnTo>
                  <a:pt x="2126981" y="1818195"/>
                </a:lnTo>
                <a:lnTo>
                  <a:pt x="2123880" y="1754787"/>
                </a:lnTo>
                <a:lnTo>
                  <a:pt x="2114579" y="1702522"/>
                </a:lnTo>
                <a:lnTo>
                  <a:pt x="2099077" y="1661399"/>
                </a:lnTo>
                <a:lnTo>
                  <a:pt x="2047632" y="1610054"/>
                </a:lnTo>
                <a:lnTo>
                  <a:pt x="2008010" y="1594794"/>
                </a:lnTo>
                <a:lnTo>
                  <a:pt x="1958506" y="1585637"/>
                </a:lnTo>
                <a:lnTo>
                  <a:pt x="1899117" y="1582585"/>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3" name="object 3"/>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4" name="object 4"/>
          <p:cNvSpPr txBox="1">
            <a:spLocks noGrp="1"/>
          </p:cNvSpPr>
          <p:nvPr>
            <p:ph type="title"/>
          </p:nvPr>
        </p:nvSpPr>
        <p:spPr>
          <a:xfrm>
            <a:off x="877671" y="1265224"/>
            <a:ext cx="2011045" cy="513715"/>
          </a:xfrm>
          <a:prstGeom prst="rect">
            <a:avLst/>
          </a:prstGeom>
        </p:spPr>
        <p:txBody>
          <a:bodyPr vert="horz" wrap="square" lIns="0" tIns="13335" rIns="0" bIns="0" rtlCol="0">
            <a:spAutoFit/>
          </a:bodyPr>
          <a:lstStyle/>
          <a:p>
            <a:pPr marL="12700">
              <a:lnSpc>
                <a:spcPct val="100000"/>
              </a:lnSpc>
              <a:spcBef>
                <a:spcPts val="105"/>
              </a:spcBef>
            </a:pPr>
            <a:r>
              <a:rPr sz="3200" spc="-10" dirty="0"/>
              <a:t>Codiseño:</a:t>
            </a:r>
            <a:endParaRPr sz="3200"/>
          </a:p>
        </p:txBody>
      </p:sp>
      <p:sp>
        <p:nvSpPr>
          <p:cNvPr id="5" name="object 5"/>
          <p:cNvSpPr txBox="1"/>
          <p:nvPr/>
        </p:nvSpPr>
        <p:spPr>
          <a:xfrm>
            <a:off x="877671" y="1764309"/>
            <a:ext cx="5226050" cy="3947160"/>
          </a:xfrm>
          <a:prstGeom prst="rect">
            <a:avLst/>
          </a:prstGeom>
        </p:spPr>
        <p:txBody>
          <a:bodyPr vert="horz" wrap="square" lIns="0" tIns="12065" rIns="0" bIns="0" rtlCol="0">
            <a:spAutoFit/>
          </a:bodyPr>
          <a:lstStyle/>
          <a:p>
            <a:pPr marL="12700" marR="5080">
              <a:lnSpc>
                <a:spcPct val="153200"/>
              </a:lnSpc>
              <a:spcBef>
                <a:spcPts val="95"/>
              </a:spcBef>
            </a:pPr>
            <a:r>
              <a:rPr sz="2800" dirty="0">
                <a:latin typeface="Arial"/>
                <a:cs typeface="Arial"/>
              </a:rPr>
              <a:t>Un</a:t>
            </a:r>
            <a:r>
              <a:rPr sz="2800" spc="160" dirty="0">
                <a:latin typeface="Arial"/>
                <a:cs typeface="Arial"/>
              </a:rPr>
              <a:t> </a:t>
            </a:r>
            <a:r>
              <a:rPr sz="2800" dirty="0">
                <a:latin typeface="Arial"/>
                <a:cs typeface="Arial"/>
              </a:rPr>
              <a:t>enfoque</a:t>
            </a:r>
            <a:r>
              <a:rPr sz="2800" spc="165" dirty="0">
                <a:latin typeface="Arial"/>
                <a:cs typeface="Arial"/>
              </a:rPr>
              <a:t> </a:t>
            </a:r>
            <a:r>
              <a:rPr sz="2800" b="1" dirty="0">
                <a:solidFill>
                  <a:srgbClr val="69C9D2"/>
                </a:solidFill>
                <a:latin typeface="Arial"/>
                <a:cs typeface="Arial"/>
              </a:rPr>
              <a:t>participativo</a:t>
            </a:r>
            <a:r>
              <a:rPr sz="2800" b="1" spc="-40" dirty="0">
                <a:solidFill>
                  <a:srgbClr val="69C9D2"/>
                </a:solidFill>
                <a:latin typeface="Arial"/>
                <a:cs typeface="Arial"/>
              </a:rPr>
              <a:t> </a:t>
            </a:r>
            <a:r>
              <a:rPr sz="2800" spc="-20" dirty="0">
                <a:latin typeface="Arial"/>
                <a:cs typeface="Arial"/>
              </a:rPr>
              <a:t>para </a:t>
            </a:r>
            <a:r>
              <a:rPr sz="2800" b="1" dirty="0">
                <a:solidFill>
                  <a:srgbClr val="69C9D2"/>
                </a:solidFill>
                <a:latin typeface="Arial"/>
                <a:cs typeface="Arial"/>
              </a:rPr>
              <a:t>diseñar</a:t>
            </a:r>
            <a:r>
              <a:rPr sz="2800" b="1" spc="-55" dirty="0">
                <a:solidFill>
                  <a:srgbClr val="69C9D2"/>
                </a:solidFill>
                <a:latin typeface="Arial"/>
                <a:cs typeface="Arial"/>
              </a:rPr>
              <a:t> </a:t>
            </a:r>
            <a:r>
              <a:rPr sz="2800" b="1" dirty="0">
                <a:solidFill>
                  <a:srgbClr val="69C9D2"/>
                </a:solidFill>
                <a:latin typeface="Arial"/>
                <a:cs typeface="Arial"/>
              </a:rPr>
              <a:t>soluciones</a:t>
            </a:r>
            <a:r>
              <a:rPr sz="2800" b="1" spc="-60" dirty="0">
                <a:solidFill>
                  <a:srgbClr val="69C9D2"/>
                </a:solidFill>
                <a:latin typeface="Arial"/>
                <a:cs typeface="Arial"/>
              </a:rPr>
              <a:t> </a:t>
            </a:r>
            <a:r>
              <a:rPr sz="2800" b="1" dirty="0">
                <a:solidFill>
                  <a:srgbClr val="69C9D2"/>
                </a:solidFill>
                <a:latin typeface="Arial"/>
                <a:cs typeface="Arial"/>
              </a:rPr>
              <a:t>con</a:t>
            </a:r>
            <a:r>
              <a:rPr sz="2800" b="1" spc="-15" dirty="0">
                <a:solidFill>
                  <a:srgbClr val="69C9D2"/>
                </a:solidFill>
                <a:latin typeface="Arial"/>
                <a:cs typeface="Arial"/>
              </a:rPr>
              <a:t> </a:t>
            </a:r>
            <a:r>
              <a:rPr sz="2800" spc="-25" dirty="0">
                <a:latin typeface="Arial"/>
                <a:cs typeface="Arial"/>
              </a:rPr>
              <a:t>las </a:t>
            </a:r>
            <a:r>
              <a:rPr sz="2800" dirty="0">
                <a:latin typeface="Arial"/>
                <a:cs typeface="Arial"/>
              </a:rPr>
              <a:t>personas</a:t>
            </a:r>
            <a:r>
              <a:rPr sz="2800" spc="-20" dirty="0">
                <a:latin typeface="Arial"/>
                <a:cs typeface="Arial"/>
              </a:rPr>
              <a:t> </a:t>
            </a:r>
            <a:r>
              <a:rPr sz="2800" dirty="0">
                <a:latin typeface="Arial"/>
                <a:cs typeface="Arial"/>
              </a:rPr>
              <a:t>que</a:t>
            </a:r>
            <a:r>
              <a:rPr sz="2800" spc="-10" dirty="0">
                <a:latin typeface="Arial"/>
                <a:cs typeface="Arial"/>
              </a:rPr>
              <a:t> </a:t>
            </a:r>
            <a:r>
              <a:rPr sz="2800" dirty="0">
                <a:latin typeface="Arial"/>
                <a:cs typeface="Arial"/>
              </a:rPr>
              <a:t>lo</a:t>
            </a:r>
            <a:r>
              <a:rPr sz="2800" spc="-5" dirty="0">
                <a:latin typeface="Arial"/>
                <a:cs typeface="Arial"/>
              </a:rPr>
              <a:t> </a:t>
            </a:r>
            <a:r>
              <a:rPr sz="2800" spc="-10" dirty="0">
                <a:latin typeface="Arial"/>
                <a:cs typeface="Arial"/>
              </a:rPr>
              <a:t>experimentarán. </a:t>
            </a:r>
            <a:r>
              <a:rPr sz="2800" dirty="0">
                <a:latin typeface="Arial"/>
                <a:cs typeface="Arial"/>
              </a:rPr>
              <a:t>Todos</a:t>
            </a:r>
            <a:r>
              <a:rPr sz="2800" spc="-5" dirty="0">
                <a:latin typeface="Arial"/>
                <a:cs typeface="Arial"/>
              </a:rPr>
              <a:t> </a:t>
            </a:r>
            <a:r>
              <a:rPr sz="2800" dirty="0">
                <a:latin typeface="Arial"/>
                <a:cs typeface="Arial"/>
              </a:rPr>
              <a:t>son</a:t>
            </a:r>
            <a:r>
              <a:rPr sz="2800" spc="-10" dirty="0">
                <a:latin typeface="Arial"/>
                <a:cs typeface="Arial"/>
              </a:rPr>
              <a:t> </a:t>
            </a:r>
            <a:r>
              <a:rPr sz="2800" dirty="0">
                <a:latin typeface="Arial"/>
                <a:cs typeface="Arial"/>
              </a:rPr>
              <a:t>tratados</a:t>
            </a:r>
            <a:r>
              <a:rPr sz="2800" spc="-5" dirty="0">
                <a:latin typeface="Arial"/>
                <a:cs typeface="Arial"/>
              </a:rPr>
              <a:t> </a:t>
            </a:r>
            <a:r>
              <a:rPr sz="2800" spc="-20" dirty="0">
                <a:latin typeface="Arial"/>
                <a:cs typeface="Arial"/>
              </a:rPr>
              <a:t>como </a:t>
            </a:r>
            <a:r>
              <a:rPr sz="2800" b="1" dirty="0">
                <a:solidFill>
                  <a:srgbClr val="69C9D2"/>
                </a:solidFill>
                <a:latin typeface="Arial"/>
                <a:cs typeface="Arial"/>
              </a:rPr>
              <a:t>colaboradores</a:t>
            </a:r>
            <a:r>
              <a:rPr sz="2800" b="1" spc="-35" dirty="0">
                <a:solidFill>
                  <a:srgbClr val="69C9D2"/>
                </a:solidFill>
                <a:latin typeface="Arial"/>
                <a:cs typeface="Arial"/>
              </a:rPr>
              <a:t> </a:t>
            </a:r>
            <a:r>
              <a:rPr sz="2800" b="1" dirty="0">
                <a:solidFill>
                  <a:srgbClr val="69C9D2"/>
                </a:solidFill>
                <a:latin typeface="Arial"/>
                <a:cs typeface="Arial"/>
              </a:rPr>
              <a:t>iguales</a:t>
            </a:r>
            <a:r>
              <a:rPr sz="2800" b="1" spc="-55" dirty="0">
                <a:solidFill>
                  <a:srgbClr val="69C9D2"/>
                </a:solidFill>
                <a:latin typeface="Arial"/>
                <a:cs typeface="Arial"/>
              </a:rPr>
              <a:t> </a:t>
            </a:r>
            <a:r>
              <a:rPr sz="2800" dirty="0">
                <a:latin typeface="Arial"/>
                <a:cs typeface="Arial"/>
              </a:rPr>
              <a:t>en</a:t>
            </a:r>
            <a:r>
              <a:rPr sz="2800" spc="-25" dirty="0">
                <a:latin typeface="Arial"/>
                <a:cs typeface="Arial"/>
              </a:rPr>
              <a:t> el </a:t>
            </a:r>
            <a:r>
              <a:rPr sz="2800" dirty="0">
                <a:latin typeface="Arial"/>
                <a:cs typeface="Arial"/>
              </a:rPr>
              <a:t>proceso</a:t>
            </a:r>
            <a:r>
              <a:rPr sz="2800" spc="-30" dirty="0">
                <a:latin typeface="Arial"/>
                <a:cs typeface="Arial"/>
              </a:rPr>
              <a:t> </a:t>
            </a:r>
            <a:r>
              <a:rPr sz="2800" dirty="0">
                <a:latin typeface="Arial"/>
                <a:cs typeface="Arial"/>
              </a:rPr>
              <a:t>de</a:t>
            </a:r>
            <a:r>
              <a:rPr sz="2800" spc="-25" dirty="0">
                <a:latin typeface="Arial"/>
                <a:cs typeface="Arial"/>
              </a:rPr>
              <a:t> </a:t>
            </a:r>
            <a:r>
              <a:rPr sz="2800" spc="-10" dirty="0">
                <a:latin typeface="Arial"/>
                <a:cs typeface="Arial"/>
              </a:rPr>
              <a:t>diseño.</a:t>
            </a:r>
            <a:endParaRPr sz="2800">
              <a:latin typeface="Arial"/>
              <a:cs typeface="Arial"/>
            </a:endParaRPr>
          </a:p>
        </p:txBody>
      </p:sp>
      <p:grpSp>
        <p:nvGrpSpPr>
          <p:cNvPr id="6" name="object 6"/>
          <p:cNvGrpSpPr/>
          <p:nvPr/>
        </p:nvGrpSpPr>
        <p:grpSpPr>
          <a:xfrm>
            <a:off x="6147815" y="734568"/>
            <a:ext cx="5241290" cy="5773420"/>
            <a:chOff x="6147815" y="734568"/>
            <a:chExt cx="5241290" cy="5773420"/>
          </a:xfrm>
        </p:grpSpPr>
        <p:pic>
          <p:nvPicPr>
            <p:cNvPr id="7" name="object 7"/>
            <p:cNvPicPr/>
            <p:nvPr/>
          </p:nvPicPr>
          <p:blipFill>
            <a:blip r:embed="rId2" cstate="print"/>
            <a:stretch>
              <a:fillRect/>
            </a:stretch>
          </p:blipFill>
          <p:spPr>
            <a:xfrm>
              <a:off x="6289547" y="734568"/>
              <a:ext cx="2220467" cy="1972055"/>
            </a:xfrm>
            <a:prstGeom prst="rect">
              <a:avLst/>
            </a:prstGeom>
          </p:spPr>
        </p:pic>
        <p:pic>
          <p:nvPicPr>
            <p:cNvPr id="8" name="object 8"/>
            <p:cNvPicPr/>
            <p:nvPr/>
          </p:nvPicPr>
          <p:blipFill>
            <a:blip r:embed="rId3" cstate="print"/>
            <a:stretch>
              <a:fillRect/>
            </a:stretch>
          </p:blipFill>
          <p:spPr>
            <a:xfrm>
              <a:off x="6342888" y="2639568"/>
              <a:ext cx="2191511" cy="1536191"/>
            </a:xfrm>
            <a:prstGeom prst="rect">
              <a:avLst/>
            </a:prstGeom>
          </p:spPr>
        </p:pic>
        <p:pic>
          <p:nvPicPr>
            <p:cNvPr id="9" name="object 9"/>
            <p:cNvPicPr/>
            <p:nvPr/>
          </p:nvPicPr>
          <p:blipFill>
            <a:blip r:embed="rId4" cstate="print"/>
            <a:stretch>
              <a:fillRect/>
            </a:stretch>
          </p:blipFill>
          <p:spPr>
            <a:xfrm>
              <a:off x="8450580" y="743724"/>
              <a:ext cx="2543555" cy="3432035"/>
            </a:xfrm>
            <a:prstGeom prst="rect">
              <a:avLst/>
            </a:prstGeom>
          </p:spPr>
        </p:pic>
        <p:pic>
          <p:nvPicPr>
            <p:cNvPr id="10" name="object 10"/>
            <p:cNvPicPr/>
            <p:nvPr/>
          </p:nvPicPr>
          <p:blipFill>
            <a:blip r:embed="rId5" cstate="print"/>
            <a:stretch>
              <a:fillRect/>
            </a:stretch>
          </p:blipFill>
          <p:spPr>
            <a:xfrm>
              <a:off x="6147815" y="3966972"/>
              <a:ext cx="3590531" cy="2540508"/>
            </a:xfrm>
            <a:prstGeom prst="rect">
              <a:avLst/>
            </a:prstGeom>
          </p:spPr>
        </p:pic>
        <p:pic>
          <p:nvPicPr>
            <p:cNvPr id="11" name="object 11"/>
            <p:cNvPicPr/>
            <p:nvPr/>
          </p:nvPicPr>
          <p:blipFill>
            <a:blip r:embed="rId6" cstate="print"/>
            <a:stretch>
              <a:fillRect/>
            </a:stretch>
          </p:blipFill>
          <p:spPr>
            <a:xfrm>
              <a:off x="6342887" y="4162044"/>
              <a:ext cx="3002279" cy="1952244"/>
            </a:xfrm>
            <a:prstGeom prst="rect">
              <a:avLst/>
            </a:prstGeom>
          </p:spPr>
        </p:pic>
        <p:pic>
          <p:nvPicPr>
            <p:cNvPr id="12" name="object 12"/>
            <p:cNvPicPr/>
            <p:nvPr/>
          </p:nvPicPr>
          <p:blipFill>
            <a:blip r:embed="rId7" cstate="print"/>
            <a:stretch>
              <a:fillRect/>
            </a:stretch>
          </p:blipFill>
          <p:spPr>
            <a:xfrm>
              <a:off x="8337803" y="3966972"/>
              <a:ext cx="3051046" cy="2526791"/>
            </a:xfrm>
            <a:prstGeom prst="rect">
              <a:avLst/>
            </a:prstGeom>
          </p:spPr>
        </p:pic>
        <p:pic>
          <p:nvPicPr>
            <p:cNvPr id="13" name="object 13"/>
            <p:cNvPicPr/>
            <p:nvPr/>
          </p:nvPicPr>
          <p:blipFill>
            <a:blip r:embed="rId8" cstate="print"/>
            <a:stretch>
              <a:fillRect/>
            </a:stretch>
          </p:blipFill>
          <p:spPr>
            <a:xfrm>
              <a:off x="8532875" y="4162044"/>
              <a:ext cx="2460523" cy="1938527"/>
            </a:xfrm>
            <a:prstGeom prst="rect">
              <a:avLst/>
            </a:prstGeom>
          </p:spPr>
        </p:pic>
      </p:grpSp>
      <p:sp>
        <p:nvSpPr>
          <p:cNvPr id="14" name="object 14"/>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7848" rIns="0" bIns="0" rtlCol="0">
            <a:spAutoFit/>
          </a:bodyPr>
          <a:lstStyle/>
          <a:p>
            <a:pPr marL="40005">
              <a:lnSpc>
                <a:spcPct val="100000"/>
              </a:lnSpc>
              <a:spcBef>
                <a:spcPts val="100"/>
              </a:spcBef>
            </a:pPr>
            <a:r>
              <a:rPr dirty="0">
                <a:solidFill>
                  <a:srgbClr val="23282A"/>
                </a:solidFill>
              </a:rPr>
              <a:t>Detalles</a:t>
            </a:r>
            <a:r>
              <a:rPr spc="-5" dirty="0">
                <a:solidFill>
                  <a:srgbClr val="23282A"/>
                </a:solidFill>
              </a:rPr>
              <a:t> </a:t>
            </a:r>
            <a:r>
              <a:rPr dirty="0">
                <a:solidFill>
                  <a:srgbClr val="23282A"/>
                </a:solidFill>
              </a:rPr>
              <a:t>de </a:t>
            </a:r>
            <a:r>
              <a:rPr spc="-10" dirty="0">
                <a:solidFill>
                  <a:srgbClr val="23282A"/>
                </a:solidFill>
              </a:rPr>
              <a:t>limpieza</a:t>
            </a:r>
          </a:p>
        </p:txBody>
      </p:sp>
      <p:sp>
        <p:nvSpPr>
          <p:cNvPr id="3" name="object 3"/>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4" name="object 4"/>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5" name="object 5"/>
          <p:cNvSpPr txBox="1"/>
          <p:nvPr/>
        </p:nvSpPr>
        <p:spPr>
          <a:xfrm>
            <a:off x="688340" y="1625599"/>
            <a:ext cx="9707880" cy="2997200"/>
          </a:xfrm>
          <a:prstGeom prst="rect">
            <a:avLst/>
          </a:prstGeom>
        </p:spPr>
        <p:txBody>
          <a:bodyPr vert="horz" wrap="square" lIns="0" tIns="12065" rIns="0" bIns="0" rtlCol="0">
            <a:spAutoFit/>
          </a:bodyPr>
          <a:lstStyle/>
          <a:p>
            <a:pPr marL="355600" indent="-343535">
              <a:lnSpc>
                <a:spcPct val="100000"/>
              </a:lnSpc>
              <a:spcBef>
                <a:spcPts val="95"/>
              </a:spcBef>
              <a:buChar char="•"/>
              <a:tabLst>
                <a:tab pos="355600" algn="l"/>
                <a:tab pos="356235" algn="l"/>
              </a:tabLst>
            </a:pPr>
            <a:r>
              <a:rPr sz="2500" spc="-10" dirty="0">
                <a:latin typeface="Arial"/>
                <a:cs typeface="Arial"/>
              </a:rPr>
              <a:t>¿Preguntas?</a:t>
            </a:r>
            <a:endParaRPr sz="2500">
              <a:latin typeface="Arial"/>
              <a:cs typeface="Arial"/>
            </a:endParaRPr>
          </a:p>
          <a:p>
            <a:pPr>
              <a:lnSpc>
                <a:spcPct val="100000"/>
              </a:lnSpc>
              <a:buFont typeface="Arial"/>
              <a:buChar char="•"/>
            </a:pPr>
            <a:endParaRPr sz="3650">
              <a:latin typeface="Arial"/>
              <a:cs typeface="Arial"/>
            </a:endParaRPr>
          </a:p>
          <a:p>
            <a:pPr marL="355600" marR="5080" indent="-343535">
              <a:lnSpc>
                <a:spcPct val="100000"/>
              </a:lnSpc>
              <a:buChar char="•"/>
              <a:tabLst>
                <a:tab pos="355600" algn="l"/>
                <a:tab pos="356235" algn="l"/>
              </a:tabLst>
            </a:pPr>
            <a:r>
              <a:rPr sz="2500" dirty="0">
                <a:latin typeface="Arial"/>
                <a:cs typeface="Arial"/>
              </a:rPr>
              <a:t>Las</a:t>
            </a:r>
            <a:r>
              <a:rPr sz="2500" spc="-80" dirty="0">
                <a:latin typeface="Arial"/>
                <a:cs typeface="Arial"/>
              </a:rPr>
              <a:t> </a:t>
            </a:r>
            <a:r>
              <a:rPr sz="2500" spc="-10" dirty="0">
                <a:latin typeface="Arial"/>
                <a:cs typeface="Arial"/>
              </a:rPr>
              <a:t>diapositivas,</a:t>
            </a:r>
            <a:r>
              <a:rPr sz="2500" spc="-80" dirty="0">
                <a:latin typeface="Arial"/>
                <a:cs typeface="Arial"/>
              </a:rPr>
              <a:t> </a:t>
            </a:r>
            <a:r>
              <a:rPr sz="2500" dirty="0">
                <a:latin typeface="Arial"/>
                <a:cs typeface="Arial"/>
              </a:rPr>
              <a:t>la</a:t>
            </a:r>
            <a:r>
              <a:rPr sz="2500" spc="-75" dirty="0">
                <a:latin typeface="Arial"/>
                <a:cs typeface="Arial"/>
              </a:rPr>
              <a:t> </a:t>
            </a:r>
            <a:r>
              <a:rPr sz="2500" dirty="0">
                <a:latin typeface="Arial"/>
                <a:cs typeface="Arial"/>
              </a:rPr>
              <a:t>grabación</a:t>
            </a:r>
            <a:r>
              <a:rPr sz="2500" spc="-80" dirty="0">
                <a:latin typeface="Arial"/>
                <a:cs typeface="Arial"/>
              </a:rPr>
              <a:t> </a:t>
            </a:r>
            <a:r>
              <a:rPr sz="2500" dirty="0">
                <a:latin typeface="Arial"/>
                <a:cs typeface="Arial"/>
              </a:rPr>
              <a:t>del</a:t>
            </a:r>
            <a:r>
              <a:rPr sz="2500" spc="-75" dirty="0">
                <a:latin typeface="Arial"/>
                <a:cs typeface="Arial"/>
              </a:rPr>
              <a:t> </a:t>
            </a:r>
            <a:r>
              <a:rPr sz="2500" dirty="0">
                <a:latin typeface="Arial"/>
                <a:cs typeface="Arial"/>
              </a:rPr>
              <a:t>seminario</a:t>
            </a:r>
            <a:r>
              <a:rPr sz="2500" spc="-80" dirty="0">
                <a:latin typeface="Arial"/>
                <a:cs typeface="Arial"/>
              </a:rPr>
              <a:t> </a:t>
            </a:r>
            <a:r>
              <a:rPr sz="2500" dirty="0">
                <a:latin typeface="Arial"/>
                <a:cs typeface="Arial"/>
              </a:rPr>
              <a:t>web</a:t>
            </a:r>
            <a:r>
              <a:rPr sz="2500" spc="-75" dirty="0">
                <a:latin typeface="Arial"/>
                <a:cs typeface="Arial"/>
              </a:rPr>
              <a:t> </a:t>
            </a:r>
            <a:r>
              <a:rPr sz="2500" dirty="0">
                <a:latin typeface="Arial"/>
                <a:cs typeface="Arial"/>
              </a:rPr>
              <a:t>y</a:t>
            </a:r>
            <a:r>
              <a:rPr sz="2500" spc="-80" dirty="0">
                <a:latin typeface="Arial"/>
                <a:cs typeface="Arial"/>
              </a:rPr>
              <a:t> </a:t>
            </a:r>
            <a:r>
              <a:rPr sz="2500" dirty="0">
                <a:latin typeface="Arial"/>
                <a:cs typeface="Arial"/>
              </a:rPr>
              <a:t>el</a:t>
            </a:r>
            <a:r>
              <a:rPr sz="2500" spc="-75" dirty="0">
                <a:latin typeface="Arial"/>
                <a:cs typeface="Arial"/>
              </a:rPr>
              <a:t> </a:t>
            </a:r>
            <a:r>
              <a:rPr sz="2500" dirty="0">
                <a:latin typeface="Arial"/>
                <a:cs typeface="Arial"/>
              </a:rPr>
              <a:t>certificado</a:t>
            </a:r>
            <a:r>
              <a:rPr sz="2500" spc="-80" dirty="0">
                <a:latin typeface="Arial"/>
                <a:cs typeface="Arial"/>
              </a:rPr>
              <a:t> </a:t>
            </a:r>
            <a:r>
              <a:rPr sz="2500" spc="-25" dirty="0">
                <a:latin typeface="Arial"/>
                <a:cs typeface="Arial"/>
              </a:rPr>
              <a:t>de </a:t>
            </a:r>
            <a:r>
              <a:rPr sz="2500" dirty="0">
                <a:latin typeface="Arial"/>
                <a:cs typeface="Arial"/>
              </a:rPr>
              <a:t>asistencia</a:t>
            </a:r>
            <a:r>
              <a:rPr sz="2500" spc="-80" dirty="0">
                <a:latin typeface="Arial"/>
                <a:cs typeface="Arial"/>
              </a:rPr>
              <a:t> </a:t>
            </a:r>
            <a:r>
              <a:rPr sz="2500" dirty="0">
                <a:latin typeface="Arial"/>
                <a:cs typeface="Arial"/>
              </a:rPr>
              <a:t>se</a:t>
            </a:r>
            <a:r>
              <a:rPr sz="2500" spc="-85" dirty="0">
                <a:latin typeface="Arial"/>
                <a:cs typeface="Arial"/>
              </a:rPr>
              <a:t> </a:t>
            </a:r>
            <a:r>
              <a:rPr sz="2500" dirty="0">
                <a:latin typeface="Arial"/>
                <a:cs typeface="Arial"/>
              </a:rPr>
              <a:t>enviarán</a:t>
            </a:r>
            <a:r>
              <a:rPr sz="2500" spc="-85" dirty="0">
                <a:latin typeface="Arial"/>
                <a:cs typeface="Arial"/>
              </a:rPr>
              <a:t> </a:t>
            </a:r>
            <a:r>
              <a:rPr sz="2500" dirty="0">
                <a:latin typeface="Arial"/>
                <a:cs typeface="Arial"/>
              </a:rPr>
              <a:t>a</a:t>
            </a:r>
            <a:r>
              <a:rPr sz="2500" spc="-85" dirty="0">
                <a:latin typeface="Arial"/>
                <a:cs typeface="Arial"/>
              </a:rPr>
              <a:t> </a:t>
            </a:r>
            <a:r>
              <a:rPr sz="2500" dirty="0">
                <a:latin typeface="Arial"/>
                <a:cs typeface="Arial"/>
              </a:rPr>
              <a:t>todos</a:t>
            </a:r>
            <a:r>
              <a:rPr sz="2500" spc="-85" dirty="0">
                <a:latin typeface="Arial"/>
                <a:cs typeface="Arial"/>
              </a:rPr>
              <a:t> </a:t>
            </a:r>
            <a:r>
              <a:rPr sz="2500" dirty="0">
                <a:latin typeface="Arial"/>
                <a:cs typeface="Arial"/>
              </a:rPr>
              <a:t>por</a:t>
            </a:r>
            <a:r>
              <a:rPr sz="2500" spc="-85" dirty="0">
                <a:latin typeface="Arial"/>
                <a:cs typeface="Arial"/>
              </a:rPr>
              <a:t> </a:t>
            </a:r>
            <a:r>
              <a:rPr sz="2500" dirty="0">
                <a:latin typeface="Arial"/>
                <a:cs typeface="Arial"/>
              </a:rPr>
              <a:t>correo</a:t>
            </a:r>
            <a:r>
              <a:rPr sz="2500" spc="-85" dirty="0">
                <a:latin typeface="Arial"/>
                <a:cs typeface="Arial"/>
              </a:rPr>
              <a:t> </a:t>
            </a:r>
            <a:r>
              <a:rPr sz="2500" spc="-10" dirty="0">
                <a:latin typeface="Arial"/>
                <a:cs typeface="Arial"/>
              </a:rPr>
              <a:t>electrónico.</a:t>
            </a:r>
            <a:endParaRPr sz="2500">
              <a:latin typeface="Arial"/>
              <a:cs typeface="Arial"/>
            </a:endParaRPr>
          </a:p>
          <a:p>
            <a:pPr>
              <a:lnSpc>
                <a:spcPct val="100000"/>
              </a:lnSpc>
              <a:spcBef>
                <a:spcPts val="5"/>
              </a:spcBef>
              <a:buFont typeface="Arial"/>
              <a:buChar char="•"/>
            </a:pPr>
            <a:endParaRPr sz="3650">
              <a:latin typeface="Arial"/>
              <a:cs typeface="Arial"/>
            </a:endParaRPr>
          </a:p>
          <a:p>
            <a:pPr marL="2577465" marR="876300" lvl="1" indent="-228600">
              <a:lnSpc>
                <a:spcPct val="100000"/>
              </a:lnSpc>
              <a:buChar char="•"/>
              <a:tabLst>
                <a:tab pos="2578100" algn="l"/>
              </a:tabLst>
            </a:pPr>
            <a:r>
              <a:rPr sz="2500" dirty="0">
                <a:latin typeface="Arial"/>
                <a:cs typeface="Arial"/>
              </a:rPr>
              <a:t>1</a:t>
            </a:r>
            <a:r>
              <a:rPr sz="2500" spc="-60" dirty="0">
                <a:latin typeface="Arial"/>
                <a:cs typeface="Arial"/>
              </a:rPr>
              <a:t> </a:t>
            </a:r>
            <a:r>
              <a:rPr sz="2500" dirty="0">
                <a:latin typeface="Arial"/>
                <a:cs typeface="Arial"/>
              </a:rPr>
              <a:t>crédito</a:t>
            </a:r>
            <a:r>
              <a:rPr sz="2500" spc="-70" dirty="0">
                <a:latin typeface="Arial"/>
                <a:cs typeface="Arial"/>
              </a:rPr>
              <a:t> </a:t>
            </a:r>
            <a:r>
              <a:rPr sz="2500" dirty="0">
                <a:latin typeface="Arial"/>
                <a:cs typeface="Arial"/>
              </a:rPr>
              <a:t>de</a:t>
            </a:r>
            <a:r>
              <a:rPr sz="2500" spc="-65" dirty="0">
                <a:latin typeface="Arial"/>
                <a:cs typeface="Arial"/>
              </a:rPr>
              <a:t> </a:t>
            </a:r>
            <a:r>
              <a:rPr sz="2500" dirty="0">
                <a:latin typeface="Arial"/>
                <a:cs typeface="Arial"/>
              </a:rPr>
              <a:t>aprendizaje</a:t>
            </a:r>
            <a:r>
              <a:rPr sz="2500" spc="-60" dirty="0">
                <a:latin typeface="Arial"/>
                <a:cs typeface="Arial"/>
              </a:rPr>
              <a:t> </a:t>
            </a:r>
            <a:r>
              <a:rPr sz="2500" dirty="0">
                <a:latin typeface="Arial"/>
                <a:cs typeface="Arial"/>
              </a:rPr>
              <a:t>obtenido</a:t>
            </a:r>
            <a:r>
              <a:rPr sz="2500" spc="-55" dirty="0">
                <a:latin typeface="Arial"/>
                <a:cs typeface="Arial"/>
              </a:rPr>
              <a:t> </a:t>
            </a:r>
            <a:r>
              <a:rPr sz="2500" dirty="0">
                <a:latin typeface="Arial"/>
                <a:cs typeface="Arial"/>
              </a:rPr>
              <a:t>para</a:t>
            </a:r>
            <a:r>
              <a:rPr sz="2500" spc="-55" dirty="0">
                <a:latin typeface="Arial"/>
                <a:cs typeface="Arial"/>
              </a:rPr>
              <a:t> </a:t>
            </a:r>
            <a:r>
              <a:rPr sz="2500" spc="-25" dirty="0">
                <a:latin typeface="Arial"/>
                <a:cs typeface="Arial"/>
              </a:rPr>
              <a:t>la </a:t>
            </a:r>
            <a:r>
              <a:rPr sz="2500" dirty="0">
                <a:latin typeface="Arial"/>
                <a:cs typeface="Arial"/>
              </a:rPr>
              <a:t>credencial</a:t>
            </a:r>
            <a:r>
              <a:rPr sz="2500" spc="-45" dirty="0">
                <a:latin typeface="Arial"/>
                <a:cs typeface="Arial"/>
              </a:rPr>
              <a:t> </a:t>
            </a:r>
            <a:r>
              <a:rPr sz="2500" dirty="0">
                <a:latin typeface="Arial"/>
                <a:cs typeface="Arial"/>
              </a:rPr>
              <a:t>Fellows</a:t>
            </a:r>
            <a:r>
              <a:rPr sz="2500" spc="-45" dirty="0">
                <a:latin typeface="Arial"/>
                <a:cs typeface="Arial"/>
              </a:rPr>
              <a:t> </a:t>
            </a:r>
            <a:r>
              <a:rPr sz="2500" dirty="0">
                <a:latin typeface="Arial"/>
                <a:cs typeface="Arial"/>
              </a:rPr>
              <a:t>in</a:t>
            </a:r>
            <a:r>
              <a:rPr sz="2500" spc="-45" dirty="0">
                <a:latin typeface="Arial"/>
                <a:cs typeface="Arial"/>
              </a:rPr>
              <a:t> </a:t>
            </a:r>
            <a:r>
              <a:rPr sz="2500" spc="-10" dirty="0">
                <a:latin typeface="Arial"/>
                <a:cs typeface="Arial"/>
              </a:rPr>
              <a:t>Person-</a:t>
            </a:r>
            <a:r>
              <a:rPr sz="2500" dirty="0">
                <a:latin typeface="Arial"/>
                <a:cs typeface="Arial"/>
              </a:rPr>
              <a:t>Centered</a:t>
            </a:r>
            <a:r>
              <a:rPr sz="2500" spc="-40" dirty="0">
                <a:latin typeface="Arial"/>
                <a:cs typeface="Arial"/>
              </a:rPr>
              <a:t> </a:t>
            </a:r>
            <a:r>
              <a:rPr sz="2500" spc="-20" dirty="0">
                <a:latin typeface="Arial"/>
                <a:cs typeface="Arial"/>
              </a:rPr>
              <a:t>Care</a:t>
            </a:r>
            <a:endParaRPr sz="2500">
              <a:latin typeface="Arial"/>
              <a:cs typeface="Arial"/>
            </a:endParaRPr>
          </a:p>
        </p:txBody>
      </p:sp>
      <p:grpSp>
        <p:nvGrpSpPr>
          <p:cNvPr id="6" name="object 6"/>
          <p:cNvGrpSpPr/>
          <p:nvPr/>
        </p:nvGrpSpPr>
        <p:grpSpPr>
          <a:xfrm>
            <a:off x="3203067" y="1360550"/>
            <a:ext cx="991869" cy="991869"/>
            <a:chOff x="3203067" y="1360550"/>
            <a:chExt cx="991869" cy="991869"/>
          </a:xfrm>
        </p:grpSpPr>
        <p:pic>
          <p:nvPicPr>
            <p:cNvPr id="7" name="object 7"/>
            <p:cNvPicPr/>
            <p:nvPr/>
          </p:nvPicPr>
          <p:blipFill>
            <a:blip r:embed="rId2" cstate="print"/>
            <a:stretch>
              <a:fillRect/>
            </a:stretch>
          </p:blipFill>
          <p:spPr>
            <a:xfrm>
              <a:off x="3212592" y="1370088"/>
              <a:ext cx="972311" cy="972299"/>
            </a:xfrm>
            <a:prstGeom prst="rect">
              <a:avLst/>
            </a:prstGeom>
          </p:spPr>
        </p:pic>
        <p:sp>
          <p:nvSpPr>
            <p:cNvPr id="8" name="object 8"/>
            <p:cNvSpPr/>
            <p:nvPr/>
          </p:nvSpPr>
          <p:spPr>
            <a:xfrm>
              <a:off x="3207829" y="1365313"/>
              <a:ext cx="982344" cy="982344"/>
            </a:xfrm>
            <a:custGeom>
              <a:avLst/>
              <a:gdLst/>
              <a:ahLst/>
              <a:cxnLst/>
              <a:rect l="l" t="t" r="r" b="b"/>
              <a:pathLst>
                <a:path w="982345" h="982344">
                  <a:moveTo>
                    <a:pt x="0" y="0"/>
                  </a:moveTo>
                  <a:lnTo>
                    <a:pt x="981836" y="0"/>
                  </a:lnTo>
                  <a:lnTo>
                    <a:pt x="981836" y="981837"/>
                  </a:lnTo>
                  <a:lnTo>
                    <a:pt x="0" y="981837"/>
                  </a:lnTo>
                  <a:lnTo>
                    <a:pt x="0" y="0"/>
                  </a:lnTo>
                  <a:close/>
                </a:path>
              </a:pathLst>
            </a:custGeom>
            <a:ln w="9524">
              <a:solidFill>
                <a:srgbClr val="23282A"/>
              </a:solidFill>
            </a:ln>
          </p:spPr>
          <p:txBody>
            <a:bodyPr wrap="square" lIns="0" tIns="0" rIns="0" bIns="0" rtlCol="0"/>
            <a:lstStyle/>
            <a:p>
              <a:endParaRPr/>
            </a:p>
          </p:txBody>
        </p:sp>
      </p:grpSp>
      <p:pic>
        <p:nvPicPr>
          <p:cNvPr id="9" name="object 9"/>
          <p:cNvPicPr/>
          <p:nvPr/>
        </p:nvPicPr>
        <p:blipFill>
          <a:blip r:embed="rId3" cstate="print"/>
          <a:stretch>
            <a:fillRect/>
          </a:stretch>
        </p:blipFill>
        <p:spPr>
          <a:xfrm>
            <a:off x="4858511" y="1370088"/>
            <a:ext cx="864113" cy="1029037"/>
          </a:xfrm>
          <a:prstGeom prst="rect">
            <a:avLst/>
          </a:prstGeom>
        </p:spPr>
      </p:pic>
      <p:pic>
        <p:nvPicPr>
          <p:cNvPr id="10" name="object 10"/>
          <p:cNvPicPr/>
          <p:nvPr/>
        </p:nvPicPr>
        <p:blipFill>
          <a:blip r:embed="rId4" cstate="print"/>
          <a:stretch>
            <a:fillRect/>
          </a:stretch>
        </p:blipFill>
        <p:spPr>
          <a:xfrm>
            <a:off x="702563" y="3675888"/>
            <a:ext cx="2150363" cy="2150363"/>
          </a:xfrm>
          <a:prstGeom prst="rect">
            <a:avLst/>
          </a:prstGeom>
        </p:spPr>
      </p:pic>
      <p:pic>
        <p:nvPicPr>
          <p:cNvPr id="11" name="object 11"/>
          <p:cNvPicPr/>
          <p:nvPr/>
        </p:nvPicPr>
        <p:blipFill>
          <a:blip r:embed="rId5" cstate="print"/>
          <a:stretch>
            <a:fillRect/>
          </a:stretch>
        </p:blipFill>
        <p:spPr>
          <a:xfrm>
            <a:off x="11367516" y="140207"/>
            <a:ext cx="633700" cy="640079"/>
          </a:xfrm>
          <a:prstGeom prst="rect">
            <a:avLst/>
          </a:prstGeom>
        </p:spPr>
      </p:pic>
      <p:sp>
        <p:nvSpPr>
          <p:cNvPr id="12" name="object 12"/>
          <p:cNvSpPr txBox="1"/>
          <p:nvPr/>
        </p:nvSpPr>
        <p:spPr>
          <a:xfrm>
            <a:off x="4008277" y="5274145"/>
            <a:ext cx="4175125" cy="559435"/>
          </a:xfrm>
          <a:prstGeom prst="rect">
            <a:avLst/>
          </a:prstGeom>
        </p:spPr>
        <p:txBody>
          <a:bodyPr vert="horz" wrap="square" lIns="0" tIns="12700" rIns="0" bIns="0" rtlCol="0">
            <a:spAutoFit/>
          </a:bodyPr>
          <a:lstStyle/>
          <a:p>
            <a:pPr marL="12700">
              <a:lnSpc>
                <a:spcPct val="100000"/>
              </a:lnSpc>
              <a:spcBef>
                <a:spcPts val="100"/>
              </a:spcBef>
            </a:pPr>
            <a:r>
              <a:rPr sz="3500" spc="-10" dirty="0">
                <a:solidFill>
                  <a:srgbClr val="85D2DA"/>
                </a:solidFill>
                <a:latin typeface="Arial"/>
                <a:cs typeface="Arial"/>
              </a:rPr>
              <a:t>Planetree.org/fellows</a:t>
            </a:r>
            <a:endParaRPr sz="3500">
              <a:latin typeface="Arial"/>
              <a:cs typeface="Arial"/>
            </a:endParaRPr>
          </a:p>
        </p:txBody>
      </p:sp>
      <p:sp>
        <p:nvSpPr>
          <p:cNvPr id="13" name="object 13"/>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2</a:t>
            </a:fld>
            <a:endParaRPr sz="130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pic>
        <p:nvPicPr>
          <p:cNvPr id="3" name="object 3"/>
          <p:cNvPicPr/>
          <p:nvPr/>
        </p:nvPicPr>
        <p:blipFill>
          <a:blip r:embed="rId2" cstate="print"/>
          <a:stretch>
            <a:fillRect/>
          </a:stretch>
        </p:blipFill>
        <p:spPr>
          <a:xfrm>
            <a:off x="10669523" y="286524"/>
            <a:ext cx="1217417" cy="1228331"/>
          </a:xfrm>
          <a:prstGeom prst="rect">
            <a:avLst/>
          </a:prstGeom>
        </p:spPr>
      </p:pic>
      <p:sp>
        <p:nvSpPr>
          <p:cNvPr id="4" name="object 4"/>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5" name="object 5"/>
          <p:cNvSpPr txBox="1"/>
          <p:nvPr/>
        </p:nvSpPr>
        <p:spPr>
          <a:xfrm>
            <a:off x="3494134" y="1098968"/>
            <a:ext cx="8410575" cy="4850765"/>
          </a:xfrm>
          <a:prstGeom prst="rect">
            <a:avLst/>
          </a:prstGeom>
        </p:spPr>
        <p:txBody>
          <a:bodyPr vert="horz" wrap="square" lIns="0" tIns="215265" rIns="0" bIns="0" rtlCol="0">
            <a:spAutoFit/>
          </a:bodyPr>
          <a:lstStyle/>
          <a:p>
            <a:pPr marL="528320" indent="-516255">
              <a:lnSpc>
                <a:spcPct val="100000"/>
              </a:lnSpc>
              <a:spcBef>
                <a:spcPts val="1695"/>
              </a:spcBef>
              <a:buAutoNum type="arabicPeriod"/>
              <a:tabLst>
                <a:tab pos="528320" algn="l"/>
                <a:tab pos="528955" algn="l"/>
              </a:tabLst>
            </a:pPr>
            <a:r>
              <a:rPr sz="2500" dirty="0">
                <a:latin typeface="Arial"/>
                <a:cs typeface="Arial"/>
              </a:rPr>
              <a:t>¿A</a:t>
            </a:r>
            <a:r>
              <a:rPr sz="2500" spc="-50" dirty="0">
                <a:latin typeface="Arial"/>
                <a:cs typeface="Arial"/>
              </a:rPr>
              <a:t> </a:t>
            </a:r>
            <a:r>
              <a:rPr sz="2500" dirty="0">
                <a:latin typeface="Arial"/>
                <a:cs typeface="Arial"/>
              </a:rPr>
              <a:t>quién</a:t>
            </a:r>
            <a:r>
              <a:rPr sz="2500" spc="-45" dirty="0">
                <a:latin typeface="Arial"/>
                <a:cs typeface="Arial"/>
              </a:rPr>
              <a:t> </a:t>
            </a:r>
            <a:r>
              <a:rPr sz="2500" dirty="0">
                <a:latin typeface="Arial"/>
                <a:cs typeface="Arial"/>
              </a:rPr>
              <a:t>afectará</a:t>
            </a:r>
            <a:r>
              <a:rPr sz="2500" spc="-45" dirty="0">
                <a:latin typeface="Arial"/>
                <a:cs typeface="Arial"/>
              </a:rPr>
              <a:t> </a:t>
            </a:r>
            <a:r>
              <a:rPr sz="2500" dirty="0">
                <a:latin typeface="Arial"/>
                <a:cs typeface="Arial"/>
              </a:rPr>
              <a:t>estas</a:t>
            </a:r>
            <a:r>
              <a:rPr sz="2500" spc="-45" dirty="0">
                <a:latin typeface="Arial"/>
                <a:cs typeface="Arial"/>
              </a:rPr>
              <a:t> </a:t>
            </a:r>
            <a:r>
              <a:rPr sz="2500" spc="-10" dirty="0">
                <a:latin typeface="Arial"/>
                <a:cs typeface="Arial"/>
              </a:rPr>
              <a:t>mejoras?</a:t>
            </a:r>
            <a:endParaRPr sz="2500">
              <a:latin typeface="Arial"/>
              <a:cs typeface="Arial"/>
            </a:endParaRPr>
          </a:p>
          <a:p>
            <a:pPr marL="527685" marR="1124585" indent="-515620">
              <a:lnSpc>
                <a:spcPct val="100000"/>
              </a:lnSpc>
              <a:spcBef>
                <a:spcPts val="1595"/>
              </a:spcBef>
              <a:buAutoNum type="arabicPeriod"/>
              <a:tabLst>
                <a:tab pos="527685" algn="l"/>
                <a:tab pos="528320" algn="l"/>
              </a:tabLst>
            </a:pPr>
            <a:r>
              <a:rPr sz="2500" dirty="0">
                <a:latin typeface="Arial"/>
                <a:cs typeface="Arial"/>
              </a:rPr>
              <a:t>Dado</a:t>
            </a:r>
            <a:r>
              <a:rPr sz="2500" spc="-55" dirty="0">
                <a:latin typeface="Arial"/>
                <a:cs typeface="Arial"/>
              </a:rPr>
              <a:t> </a:t>
            </a:r>
            <a:r>
              <a:rPr sz="2500" dirty="0">
                <a:latin typeface="Arial"/>
                <a:cs typeface="Arial"/>
              </a:rPr>
              <a:t>eso,</a:t>
            </a:r>
            <a:r>
              <a:rPr sz="2500" spc="-40" dirty="0">
                <a:latin typeface="Arial"/>
                <a:cs typeface="Arial"/>
              </a:rPr>
              <a:t> </a:t>
            </a:r>
            <a:r>
              <a:rPr sz="2500" dirty="0">
                <a:latin typeface="Arial"/>
                <a:cs typeface="Arial"/>
              </a:rPr>
              <a:t>¿tenemos</a:t>
            </a:r>
            <a:r>
              <a:rPr sz="2500" spc="-70" dirty="0">
                <a:latin typeface="Arial"/>
                <a:cs typeface="Arial"/>
              </a:rPr>
              <a:t> </a:t>
            </a:r>
            <a:r>
              <a:rPr sz="2500" dirty="0">
                <a:latin typeface="Arial"/>
                <a:cs typeface="Arial"/>
              </a:rPr>
              <a:t>a</a:t>
            </a:r>
            <a:r>
              <a:rPr sz="2500" spc="-65" dirty="0">
                <a:latin typeface="Arial"/>
                <a:cs typeface="Arial"/>
              </a:rPr>
              <a:t> </a:t>
            </a:r>
            <a:r>
              <a:rPr sz="2500" dirty="0">
                <a:latin typeface="Arial"/>
                <a:cs typeface="Arial"/>
              </a:rPr>
              <a:t>las</a:t>
            </a:r>
            <a:r>
              <a:rPr sz="2500" spc="-65" dirty="0">
                <a:latin typeface="Arial"/>
                <a:cs typeface="Arial"/>
              </a:rPr>
              <a:t> </a:t>
            </a:r>
            <a:r>
              <a:rPr sz="2500" dirty="0">
                <a:latin typeface="Arial"/>
                <a:cs typeface="Arial"/>
              </a:rPr>
              <a:t>personas</a:t>
            </a:r>
            <a:r>
              <a:rPr sz="2500" spc="-65" dirty="0">
                <a:latin typeface="Arial"/>
                <a:cs typeface="Arial"/>
              </a:rPr>
              <a:t> </a:t>
            </a:r>
            <a:r>
              <a:rPr sz="2500" spc="-10" dirty="0">
                <a:latin typeface="Arial"/>
                <a:cs typeface="Arial"/>
              </a:rPr>
              <a:t>adecuadas </a:t>
            </a:r>
            <a:r>
              <a:rPr sz="2500" dirty="0">
                <a:latin typeface="Arial"/>
                <a:cs typeface="Arial"/>
              </a:rPr>
              <a:t>involucradas</a:t>
            </a:r>
            <a:r>
              <a:rPr sz="2500" spc="-65" dirty="0">
                <a:latin typeface="Arial"/>
                <a:cs typeface="Arial"/>
              </a:rPr>
              <a:t> </a:t>
            </a:r>
            <a:r>
              <a:rPr sz="2500" dirty="0">
                <a:latin typeface="Arial"/>
                <a:cs typeface="Arial"/>
              </a:rPr>
              <a:t>en</a:t>
            </a:r>
            <a:r>
              <a:rPr sz="2500" spc="-60" dirty="0">
                <a:latin typeface="Arial"/>
                <a:cs typeface="Arial"/>
              </a:rPr>
              <a:t> </a:t>
            </a:r>
            <a:r>
              <a:rPr sz="2500" dirty="0">
                <a:latin typeface="Arial"/>
                <a:cs typeface="Arial"/>
              </a:rPr>
              <a:t>la</a:t>
            </a:r>
            <a:r>
              <a:rPr sz="2500" spc="-60" dirty="0">
                <a:latin typeface="Arial"/>
                <a:cs typeface="Arial"/>
              </a:rPr>
              <a:t> </a:t>
            </a:r>
            <a:r>
              <a:rPr sz="2500" dirty="0">
                <a:latin typeface="Arial"/>
                <a:cs typeface="Arial"/>
              </a:rPr>
              <a:t>creación</a:t>
            </a:r>
            <a:r>
              <a:rPr sz="2500" spc="-50" dirty="0">
                <a:latin typeface="Arial"/>
                <a:cs typeface="Arial"/>
              </a:rPr>
              <a:t> </a:t>
            </a:r>
            <a:r>
              <a:rPr sz="2500" dirty="0">
                <a:latin typeface="Arial"/>
                <a:cs typeface="Arial"/>
              </a:rPr>
              <a:t>de</a:t>
            </a:r>
            <a:r>
              <a:rPr sz="2500" spc="-45" dirty="0">
                <a:latin typeface="Arial"/>
                <a:cs typeface="Arial"/>
              </a:rPr>
              <a:t> </a:t>
            </a:r>
            <a:r>
              <a:rPr sz="2500" dirty="0">
                <a:latin typeface="Arial"/>
                <a:cs typeface="Arial"/>
              </a:rPr>
              <a:t>estas</a:t>
            </a:r>
            <a:r>
              <a:rPr sz="2500" spc="-45" dirty="0">
                <a:latin typeface="Arial"/>
                <a:cs typeface="Arial"/>
              </a:rPr>
              <a:t> </a:t>
            </a:r>
            <a:r>
              <a:rPr sz="2500" spc="-10" dirty="0">
                <a:latin typeface="Arial"/>
                <a:cs typeface="Arial"/>
              </a:rPr>
              <a:t>mejoras?</a:t>
            </a:r>
            <a:endParaRPr sz="2500">
              <a:latin typeface="Arial"/>
              <a:cs typeface="Arial"/>
            </a:endParaRPr>
          </a:p>
          <a:p>
            <a:pPr marL="527685" indent="-515620">
              <a:lnSpc>
                <a:spcPct val="100000"/>
              </a:lnSpc>
              <a:spcBef>
                <a:spcPts val="1595"/>
              </a:spcBef>
              <a:buAutoNum type="arabicPeriod"/>
              <a:tabLst>
                <a:tab pos="527685" algn="l"/>
                <a:tab pos="528320" algn="l"/>
              </a:tabLst>
            </a:pPr>
            <a:r>
              <a:rPr sz="2500" dirty="0">
                <a:latin typeface="Arial"/>
                <a:cs typeface="Arial"/>
              </a:rPr>
              <a:t>¿Qué</a:t>
            </a:r>
            <a:r>
              <a:rPr sz="2500" spc="-65" dirty="0">
                <a:latin typeface="Arial"/>
                <a:cs typeface="Arial"/>
              </a:rPr>
              <a:t> </a:t>
            </a:r>
            <a:r>
              <a:rPr sz="2500" dirty="0">
                <a:latin typeface="Arial"/>
                <a:cs typeface="Arial"/>
              </a:rPr>
              <a:t>perspectivas</a:t>
            </a:r>
            <a:r>
              <a:rPr sz="2500" spc="-65" dirty="0">
                <a:latin typeface="Arial"/>
                <a:cs typeface="Arial"/>
              </a:rPr>
              <a:t> </a:t>
            </a:r>
            <a:r>
              <a:rPr sz="2500" dirty="0">
                <a:latin typeface="Arial"/>
                <a:cs typeface="Arial"/>
              </a:rPr>
              <a:t>nos</a:t>
            </a:r>
            <a:r>
              <a:rPr sz="2500" spc="-60" dirty="0">
                <a:latin typeface="Arial"/>
                <a:cs typeface="Arial"/>
              </a:rPr>
              <a:t> </a:t>
            </a:r>
            <a:r>
              <a:rPr sz="2500" spc="-10" dirty="0">
                <a:latin typeface="Arial"/>
                <a:cs typeface="Arial"/>
              </a:rPr>
              <a:t>faltan?</a:t>
            </a:r>
            <a:endParaRPr sz="2500">
              <a:latin typeface="Arial"/>
              <a:cs typeface="Arial"/>
            </a:endParaRPr>
          </a:p>
          <a:p>
            <a:pPr marL="528320" marR="5080" indent="-516255">
              <a:lnSpc>
                <a:spcPct val="100000"/>
              </a:lnSpc>
              <a:spcBef>
                <a:spcPts val="1610"/>
              </a:spcBef>
              <a:buAutoNum type="arabicPeriod"/>
              <a:tabLst>
                <a:tab pos="528320" algn="l"/>
                <a:tab pos="528955" algn="l"/>
              </a:tabLst>
            </a:pPr>
            <a:r>
              <a:rPr sz="2500" dirty="0">
                <a:latin typeface="Arial"/>
                <a:cs typeface="Arial"/>
              </a:rPr>
              <a:t>¿Es</a:t>
            </a:r>
            <a:r>
              <a:rPr sz="2500" spc="-50" dirty="0">
                <a:latin typeface="Arial"/>
                <a:cs typeface="Arial"/>
              </a:rPr>
              <a:t> </a:t>
            </a:r>
            <a:r>
              <a:rPr sz="2500" dirty="0">
                <a:latin typeface="Arial"/>
                <a:cs typeface="Arial"/>
              </a:rPr>
              <a:t>el</a:t>
            </a:r>
            <a:r>
              <a:rPr sz="2500" spc="-50" dirty="0">
                <a:latin typeface="Arial"/>
                <a:cs typeface="Arial"/>
              </a:rPr>
              <a:t> </a:t>
            </a:r>
            <a:r>
              <a:rPr sz="2500" dirty="0">
                <a:latin typeface="Arial"/>
                <a:cs typeface="Arial"/>
              </a:rPr>
              <a:t>momento</a:t>
            </a:r>
            <a:r>
              <a:rPr sz="2500" spc="-45" dirty="0">
                <a:latin typeface="Arial"/>
                <a:cs typeface="Arial"/>
              </a:rPr>
              <a:t> </a:t>
            </a:r>
            <a:r>
              <a:rPr sz="2500" dirty="0">
                <a:latin typeface="Arial"/>
                <a:cs typeface="Arial"/>
              </a:rPr>
              <a:t>adecuado</a:t>
            </a:r>
            <a:r>
              <a:rPr sz="2500" spc="-50" dirty="0">
                <a:latin typeface="Arial"/>
                <a:cs typeface="Arial"/>
              </a:rPr>
              <a:t> </a:t>
            </a:r>
            <a:r>
              <a:rPr sz="2500" dirty="0">
                <a:latin typeface="Arial"/>
                <a:cs typeface="Arial"/>
              </a:rPr>
              <a:t>para</a:t>
            </a:r>
            <a:r>
              <a:rPr sz="2500" spc="-45" dirty="0">
                <a:latin typeface="Arial"/>
                <a:cs typeface="Arial"/>
              </a:rPr>
              <a:t> </a:t>
            </a:r>
            <a:r>
              <a:rPr sz="2500" dirty="0">
                <a:latin typeface="Arial"/>
                <a:cs typeface="Arial"/>
              </a:rPr>
              <a:t>que</a:t>
            </a:r>
            <a:r>
              <a:rPr sz="2500" spc="-50" dirty="0">
                <a:latin typeface="Arial"/>
                <a:cs typeface="Arial"/>
              </a:rPr>
              <a:t> </a:t>
            </a:r>
            <a:r>
              <a:rPr sz="2500" dirty="0">
                <a:latin typeface="Arial"/>
                <a:cs typeface="Arial"/>
              </a:rPr>
              <a:t>las</a:t>
            </a:r>
            <a:r>
              <a:rPr sz="2500" spc="-45" dirty="0">
                <a:latin typeface="Arial"/>
                <a:cs typeface="Arial"/>
              </a:rPr>
              <a:t> </a:t>
            </a:r>
            <a:r>
              <a:rPr sz="2500" dirty="0">
                <a:latin typeface="Arial"/>
                <a:cs typeface="Arial"/>
              </a:rPr>
              <a:t>ideas</a:t>
            </a:r>
            <a:r>
              <a:rPr sz="2500" spc="-50" dirty="0">
                <a:latin typeface="Arial"/>
                <a:cs typeface="Arial"/>
              </a:rPr>
              <a:t> </a:t>
            </a:r>
            <a:r>
              <a:rPr sz="2500" spc="-10" dirty="0">
                <a:latin typeface="Arial"/>
                <a:cs typeface="Arial"/>
              </a:rPr>
              <a:t>impacten </a:t>
            </a:r>
            <a:r>
              <a:rPr sz="2500" dirty="0">
                <a:latin typeface="Arial"/>
                <a:cs typeface="Arial"/>
              </a:rPr>
              <a:t>en</a:t>
            </a:r>
            <a:r>
              <a:rPr sz="2500" spc="-55" dirty="0">
                <a:latin typeface="Arial"/>
                <a:cs typeface="Arial"/>
              </a:rPr>
              <a:t> </a:t>
            </a:r>
            <a:r>
              <a:rPr sz="2500" dirty="0">
                <a:latin typeface="Arial"/>
                <a:cs typeface="Arial"/>
              </a:rPr>
              <a:t>el</a:t>
            </a:r>
            <a:r>
              <a:rPr sz="2500" spc="-55" dirty="0">
                <a:latin typeface="Arial"/>
                <a:cs typeface="Arial"/>
              </a:rPr>
              <a:t> </a:t>
            </a:r>
            <a:r>
              <a:rPr sz="2500" dirty="0">
                <a:latin typeface="Arial"/>
                <a:cs typeface="Arial"/>
              </a:rPr>
              <a:t>esfuerzo</a:t>
            </a:r>
            <a:r>
              <a:rPr sz="2500" spc="-55" dirty="0">
                <a:latin typeface="Arial"/>
                <a:cs typeface="Arial"/>
              </a:rPr>
              <a:t> </a:t>
            </a:r>
            <a:r>
              <a:rPr sz="2500" dirty="0">
                <a:latin typeface="Arial"/>
                <a:cs typeface="Arial"/>
              </a:rPr>
              <a:t>de</a:t>
            </a:r>
            <a:r>
              <a:rPr sz="2500" spc="-55" dirty="0">
                <a:latin typeface="Arial"/>
                <a:cs typeface="Arial"/>
              </a:rPr>
              <a:t> </a:t>
            </a:r>
            <a:r>
              <a:rPr sz="2500" dirty="0">
                <a:latin typeface="Arial"/>
                <a:cs typeface="Arial"/>
              </a:rPr>
              <a:t>mejora?</a:t>
            </a:r>
            <a:r>
              <a:rPr sz="2500" spc="-50" dirty="0">
                <a:latin typeface="Arial"/>
                <a:cs typeface="Arial"/>
              </a:rPr>
              <a:t> </a:t>
            </a:r>
            <a:r>
              <a:rPr sz="2500" dirty="0">
                <a:latin typeface="Arial"/>
                <a:cs typeface="Arial"/>
              </a:rPr>
              <a:t>(¿Necesitamos</a:t>
            </a:r>
            <a:r>
              <a:rPr sz="2500" spc="-55" dirty="0">
                <a:latin typeface="Arial"/>
                <a:cs typeface="Arial"/>
              </a:rPr>
              <a:t> </a:t>
            </a:r>
            <a:r>
              <a:rPr sz="2500" dirty="0">
                <a:latin typeface="Arial"/>
                <a:cs typeface="Arial"/>
              </a:rPr>
              <a:t>hacer</a:t>
            </a:r>
            <a:r>
              <a:rPr sz="2500" spc="-55" dirty="0">
                <a:latin typeface="Arial"/>
                <a:cs typeface="Arial"/>
              </a:rPr>
              <a:t> </a:t>
            </a:r>
            <a:r>
              <a:rPr sz="2500" spc="-25" dirty="0">
                <a:latin typeface="Arial"/>
                <a:cs typeface="Arial"/>
              </a:rPr>
              <a:t>una </a:t>
            </a:r>
            <a:r>
              <a:rPr sz="2500" dirty="0">
                <a:latin typeface="Arial"/>
                <a:cs typeface="Arial"/>
              </a:rPr>
              <a:t>pausa</a:t>
            </a:r>
            <a:r>
              <a:rPr sz="2500" spc="-50" dirty="0">
                <a:latin typeface="Arial"/>
                <a:cs typeface="Arial"/>
              </a:rPr>
              <a:t> </a:t>
            </a:r>
            <a:r>
              <a:rPr sz="2500" dirty="0">
                <a:latin typeface="Arial"/>
                <a:cs typeface="Arial"/>
              </a:rPr>
              <a:t>antes</a:t>
            </a:r>
            <a:r>
              <a:rPr sz="2500" spc="-50" dirty="0">
                <a:latin typeface="Arial"/>
                <a:cs typeface="Arial"/>
              </a:rPr>
              <a:t> </a:t>
            </a:r>
            <a:r>
              <a:rPr sz="2500" dirty="0">
                <a:latin typeface="Arial"/>
                <a:cs typeface="Arial"/>
              </a:rPr>
              <a:t>de</a:t>
            </a:r>
            <a:r>
              <a:rPr sz="2500" spc="-45" dirty="0">
                <a:latin typeface="Arial"/>
                <a:cs typeface="Arial"/>
              </a:rPr>
              <a:t> </a:t>
            </a:r>
            <a:r>
              <a:rPr sz="2500" dirty="0">
                <a:latin typeface="Arial"/>
                <a:cs typeface="Arial"/>
              </a:rPr>
              <a:t>seguir</a:t>
            </a:r>
            <a:r>
              <a:rPr sz="2500" spc="-50" dirty="0">
                <a:latin typeface="Arial"/>
                <a:cs typeface="Arial"/>
              </a:rPr>
              <a:t> </a:t>
            </a:r>
            <a:r>
              <a:rPr sz="2500" spc="-10" dirty="0">
                <a:latin typeface="Arial"/>
                <a:cs typeface="Arial"/>
              </a:rPr>
              <a:t>adelante?)</a:t>
            </a:r>
            <a:endParaRPr sz="2500">
              <a:latin typeface="Arial"/>
              <a:cs typeface="Arial"/>
            </a:endParaRPr>
          </a:p>
          <a:p>
            <a:pPr marL="528320" marR="462280" indent="-516255">
              <a:lnSpc>
                <a:spcPct val="100000"/>
              </a:lnSpc>
              <a:spcBef>
                <a:spcPts val="1595"/>
              </a:spcBef>
              <a:buAutoNum type="arabicPeriod"/>
              <a:tabLst>
                <a:tab pos="528320" algn="l"/>
                <a:tab pos="528955" algn="l"/>
              </a:tabLst>
            </a:pPr>
            <a:r>
              <a:rPr sz="2500" dirty="0">
                <a:latin typeface="Arial"/>
                <a:cs typeface="Arial"/>
              </a:rPr>
              <a:t>¿Qué</a:t>
            </a:r>
            <a:r>
              <a:rPr sz="2500" spc="-50" dirty="0">
                <a:latin typeface="Arial"/>
                <a:cs typeface="Arial"/>
              </a:rPr>
              <a:t> </a:t>
            </a:r>
            <a:r>
              <a:rPr sz="2500" dirty="0">
                <a:latin typeface="Arial"/>
                <a:cs typeface="Arial"/>
              </a:rPr>
              <a:t>barreras</a:t>
            </a:r>
            <a:r>
              <a:rPr sz="2500" spc="-50" dirty="0">
                <a:latin typeface="Arial"/>
                <a:cs typeface="Arial"/>
              </a:rPr>
              <a:t> </a:t>
            </a:r>
            <a:r>
              <a:rPr sz="2500" dirty="0">
                <a:latin typeface="Arial"/>
                <a:cs typeface="Arial"/>
              </a:rPr>
              <a:t>existen</a:t>
            </a:r>
            <a:r>
              <a:rPr sz="2500" spc="-50" dirty="0">
                <a:latin typeface="Arial"/>
                <a:cs typeface="Arial"/>
              </a:rPr>
              <a:t> </a:t>
            </a:r>
            <a:r>
              <a:rPr sz="2500" dirty="0">
                <a:latin typeface="Arial"/>
                <a:cs typeface="Arial"/>
              </a:rPr>
              <a:t>para</a:t>
            </a:r>
            <a:r>
              <a:rPr sz="2500" spc="-50" dirty="0">
                <a:latin typeface="Arial"/>
                <a:cs typeface="Arial"/>
              </a:rPr>
              <a:t> </a:t>
            </a:r>
            <a:r>
              <a:rPr sz="2500" dirty="0">
                <a:latin typeface="Arial"/>
                <a:cs typeface="Arial"/>
              </a:rPr>
              <a:t>asociarse</a:t>
            </a:r>
            <a:r>
              <a:rPr sz="2500" spc="-50" dirty="0">
                <a:latin typeface="Arial"/>
                <a:cs typeface="Arial"/>
              </a:rPr>
              <a:t> </a:t>
            </a:r>
            <a:r>
              <a:rPr sz="2500" dirty="0">
                <a:latin typeface="Arial"/>
                <a:cs typeface="Arial"/>
              </a:rPr>
              <a:t>con</a:t>
            </a:r>
            <a:r>
              <a:rPr sz="2500" spc="-45" dirty="0">
                <a:latin typeface="Arial"/>
                <a:cs typeface="Arial"/>
              </a:rPr>
              <a:t> </a:t>
            </a:r>
            <a:r>
              <a:rPr sz="2500" dirty="0">
                <a:latin typeface="Arial"/>
                <a:cs typeface="Arial"/>
              </a:rPr>
              <a:t>las</a:t>
            </a:r>
            <a:r>
              <a:rPr sz="2500" spc="-50" dirty="0">
                <a:latin typeface="Arial"/>
                <a:cs typeface="Arial"/>
              </a:rPr>
              <a:t> </a:t>
            </a:r>
            <a:r>
              <a:rPr sz="2500" spc="-10" dirty="0">
                <a:latin typeface="Arial"/>
                <a:cs typeface="Arial"/>
              </a:rPr>
              <a:t>partes </a:t>
            </a:r>
            <a:r>
              <a:rPr sz="2500" dirty="0">
                <a:latin typeface="Arial"/>
                <a:cs typeface="Arial"/>
              </a:rPr>
              <a:t>interesadas</a:t>
            </a:r>
            <a:r>
              <a:rPr sz="2500" spc="-55" dirty="0">
                <a:latin typeface="Arial"/>
                <a:cs typeface="Arial"/>
              </a:rPr>
              <a:t> </a:t>
            </a:r>
            <a:r>
              <a:rPr sz="2500" dirty="0">
                <a:latin typeface="Arial"/>
                <a:cs typeface="Arial"/>
              </a:rPr>
              <a:t>en</a:t>
            </a:r>
            <a:r>
              <a:rPr sz="2500" spc="-55" dirty="0">
                <a:latin typeface="Arial"/>
                <a:cs typeface="Arial"/>
              </a:rPr>
              <a:t> </a:t>
            </a:r>
            <a:r>
              <a:rPr sz="2500" dirty="0">
                <a:latin typeface="Arial"/>
                <a:cs typeface="Arial"/>
              </a:rPr>
              <a:t>este</a:t>
            </a:r>
            <a:r>
              <a:rPr sz="2500" spc="-55" dirty="0">
                <a:latin typeface="Arial"/>
                <a:cs typeface="Arial"/>
              </a:rPr>
              <a:t> </a:t>
            </a:r>
            <a:r>
              <a:rPr sz="2500" dirty="0">
                <a:latin typeface="Arial"/>
                <a:cs typeface="Arial"/>
              </a:rPr>
              <a:t>esfuerzo</a:t>
            </a:r>
            <a:r>
              <a:rPr sz="2500" spc="-55" dirty="0">
                <a:latin typeface="Arial"/>
                <a:cs typeface="Arial"/>
              </a:rPr>
              <a:t> </a:t>
            </a:r>
            <a:r>
              <a:rPr sz="2500" dirty="0">
                <a:latin typeface="Arial"/>
                <a:cs typeface="Arial"/>
              </a:rPr>
              <a:t>de</a:t>
            </a:r>
            <a:r>
              <a:rPr sz="2500" spc="-55" dirty="0">
                <a:latin typeface="Arial"/>
                <a:cs typeface="Arial"/>
              </a:rPr>
              <a:t> </a:t>
            </a:r>
            <a:r>
              <a:rPr sz="2500" dirty="0">
                <a:latin typeface="Arial"/>
                <a:cs typeface="Arial"/>
              </a:rPr>
              <a:t>mejora?</a:t>
            </a:r>
            <a:r>
              <a:rPr sz="2500" spc="-55" dirty="0">
                <a:latin typeface="Arial"/>
                <a:cs typeface="Arial"/>
              </a:rPr>
              <a:t> </a:t>
            </a:r>
            <a:r>
              <a:rPr sz="2500" spc="-10" dirty="0">
                <a:latin typeface="Arial"/>
                <a:cs typeface="Arial"/>
              </a:rPr>
              <a:t>¿Cómo </a:t>
            </a:r>
            <a:r>
              <a:rPr sz="2500" dirty="0">
                <a:latin typeface="Arial"/>
                <a:cs typeface="Arial"/>
              </a:rPr>
              <a:t>podemos</a:t>
            </a:r>
            <a:r>
              <a:rPr sz="2500" spc="-95" dirty="0">
                <a:latin typeface="Arial"/>
                <a:cs typeface="Arial"/>
              </a:rPr>
              <a:t> </a:t>
            </a:r>
            <a:r>
              <a:rPr sz="2500" spc="-10" dirty="0">
                <a:latin typeface="Arial"/>
                <a:cs typeface="Arial"/>
              </a:rPr>
              <a:t>abordarlos?</a:t>
            </a:r>
            <a:endParaRPr sz="2500">
              <a:latin typeface="Arial"/>
              <a:cs typeface="Arial"/>
            </a:endParaRPr>
          </a:p>
        </p:txBody>
      </p:sp>
      <p:sp>
        <p:nvSpPr>
          <p:cNvPr id="6" name="object 6"/>
          <p:cNvSpPr/>
          <p:nvPr/>
        </p:nvSpPr>
        <p:spPr>
          <a:xfrm>
            <a:off x="414527" y="1026412"/>
            <a:ext cx="2723515" cy="4884420"/>
          </a:xfrm>
          <a:custGeom>
            <a:avLst/>
            <a:gdLst/>
            <a:ahLst/>
            <a:cxnLst/>
            <a:rect l="l" t="t" r="r" b="b"/>
            <a:pathLst>
              <a:path w="2723515" h="4884420">
                <a:moveTo>
                  <a:pt x="2723388" y="0"/>
                </a:moveTo>
                <a:lnTo>
                  <a:pt x="0" y="0"/>
                </a:lnTo>
                <a:lnTo>
                  <a:pt x="0" y="4883848"/>
                </a:lnTo>
                <a:lnTo>
                  <a:pt x="2723388" y="4883848"/>
                </a:lnTo>
                <a:lnTo>
                  <a:pt x="2723388" y="0"/>
                </a:lnTo>
                <a:close/>
              </a:path>
            </a:pathLst>
          </a:custGeom>
          <a:solidFill>
            <a:srgbClr val="69C9D2"/>
          </a:solidFill>
        </p:spPr>
        <p:txBody>
          <a:bodyPr wrap="square" lIns="0" tIns="0" rIns="0" bIns="0" rtlCol="0"/>
          <a:lstStyle/>
          <a:p>
            <a:endParaRPr/>
          </a:p>
        </p:txBody>
      </p:sp>
      <p:sp>
        <p:nvSpPr>
          <p:cNvPr id="7" name="object 7"/>
          <p:cNvSpPr txBox="1"/>
          <p:nvPr/>
        </p:nvSpPr>
        <p:spPr>
          <a:xfrm>
            <a:off x="493590" y="89604"/>
            <a:ext cx="2374265" cy="5683250"/>
          </a:xfrm>
          <a:prstGeom prst="rect">
            <a:avLst/>
          </a:prstGeom>
        </p:spPr>
        <p:txBody>
          <a:bodyPr vert="horz" wrap="square" lIns="0" tIns="730250" rIns="0" bIns="0" rtlCol="0">
            <a:spAutoFit/>
          </a:bodyPr>
          <a:lstStyle/>
          <a:p>
            <a:pPr marL="929640">
              <a:lnSpc>
                <a:spcPct val="100000"/>
              </a:lnSpc>
              <a:spcBef>
                <a:spcPts val="5750"/>
              </a:spcBef>
            </a:pPr>
            <a:r>
              <a:rPr sz="10000" spc="-5" dirty="0">
                <a:solidFill>
                  <a:srgbClr val="FFFFFF"/>
                </a:solidFill>
                <a:latin typeface="Arial"/>
                <a:cs typeface="Arial"/>
              </a:rPr>
              <a:t>5</a:t>
            </a:r>
            <a:endParaRPr sz="10000">
              <a:latin typeface="Arial"/>
              <a:cs typeface="Arial"/>
            </a:endParaRPr>
          </a:p>
          <a:p>
            <a:pPr marL="12700" marR="5080">
              <a:lnSpc>
                <a:spcPct val="100000"/>
              </a:lnSpc>
              <a:spcBef>
                <a:spcPts val="1695"/>
              </a:spcBef>
            </a:pPr>
            <a:r>
              <a:rPr sz="3000" spc="-10" dirty="0">
                <a:solidFill>
                  <a:srgbClr val="FFFFFF"/>
                </a:solidFill>
                <a:latin typeface="Arial"/>
                <a:cs typeface="Arial"/>
              </a:rPr>
              <a:t>Preguntas </a:t>
            </a:r>
            <a:r>
              <a:rPr sz="3000" dirty="0">
                <a:solidFill>
                  <a:srgbClr val="FFFFFF"/>
                </a:solidFill>
                <a:latin typeface="Arial"/>
                <a:cs typeface="Arial"/>
              </a:rPr>
              <a:t>para</a:t>
            </a:r>
            <a:r>
              <a:rPr sz="3000" spc="-30" dirty="0">
                <a:solidFill>
                  <a:srgbClr val="FFFFFF"/>
                </a:solidFill>
                <a:latin typeface="Arial"/>
                <a:cs typeface="Arial"/>
              </a:rPr>
              <a:t> </a:t>
            </a:r>
            <a:r>
              <a:rPr sz="3000" dirty="0">
                <a:solidFill>
                  <a:srgbClr val="FFFFFF"/>
                </a:solidFill>
                <a:latin typeface="Arial"/>
                <a:cs typeface="Arial"/>
              </a:rPr>
              <a:t>hacer</a:t>
            </a:r>
            <a:r>
              <a:rPr sz="3000" spc="-25" dirty="0">
                <a:solidFill>
                  <a:srgbClr val="FFFFFF"/>
                </a:solidFill>
                <a:latin typeface="Arial"/>
                <a:cs typeface="Arial"/>
              </a:rPr>
              <a:t> de </a:t>
            </a:r>
            <a:r>
              <a:rPr sz="3000" spc="-10" dirty="0">
                <a:solidFill>
                  <a:srgbClr val="FFFFFF"/>
                </a:solidFill>
                <a:latin typeface="Arial"/>
                <a:cs typeface="Arial"/>
              </a:rPr>
              <a:t>forma </a:t>
            </a:r>
            <a:r>
              <a:rPr sz="3000" dirty="0">
                <a:solidFill>
                  <a:srgbClr val="FFFFFF"/>
                </a:solidFill>
                <a:latin typeface="Arial"/>
                <a:cs typeface="Arial"/>
              </a:rPr>
              <a:t>rutinaria</a:t>
            </a:r>
            <a:r>
              <a:rPr sz="3000" spc="-5" dirty="0">
                <a:solidFill>
                  <a:srgbClr val="FFFFFF"/>
                </a:solidFill>
                <a:latin typeface="Arial"/>
                <a:cs typeface="Arial"/>
              </a:rPr>
              <a:t> </a:t>
            </a:r>
            <a:r>
              <a:rPr sz="3000" spc="-25" dirty="0">
                <a:solidFill>
                  <a:srgbClr val="FFFFFF"/>
                </a:solidFill>
                <a:latin typeface="Arial"/>
                <a:cs typeface="Arial"/>
              </a:rPr>
              <a:t>al </a:t>
            </a:r>
            <a:r>
              <a:rPr sz="3000" spc="-10" dirty="0">
                <a:solidFill>
                  <a:srgbClr val="FFFFFF"/>
                </a:solidFill>
                <a:latin typeface="Arial"/>
                <a:cs typeface="Arial"/>
              </a:rPr>
              <a:t>planificar </a:t>
            </a:r>
            <a:r>
              <a:rPr sz="3000" dirty="0">
                <a:solidFill>
                  <a:srgbClr val="FFFFFF"/>
                </a:solidFill>
                <a:latin typeface="Arial"/>
                <a:cs typeface="Arial"/>
              </a:rPr>
              <a:t>mejoras</a:t>
            </a:r>
            <a:r>
              <a:rPr sz="3000" spc="-5" dirty="0">
                <a:solidFill>
                  <a:srgbClr val="FFFFFF"/>
                </a:solidFill>
                <a:latin typeface="Arial"/>
                <a:cs typeface="Arial"/>
              </a:rPr>
              <a:t> </a:t>
            </a:r>
            <a:r>
              <a:rPr sz="3000" spc="-25" dirty="0">
                <a:solidFill>
                  <a:srgbClr val="FFFFFF"/>
                </a:solidFill>
                <a:latin typeface="Arial"/>
                <a:cs typeface="Arial"/>
              </a:rPr>
              <a:t>de PCC</a:t>
            </a:r>
            <a:endParaRPr sz="3000">
              <a:latin typeface="Arial"/>
              <a:cs typeface="Arial"/>
            </a:endParaRPr>
          </a:p>
        </p:txBody>
      </p:sp>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9077" y="3380917"/>
            <a:ext cx="11612245" cy="2768600"/>
          </a:xfrm>
          <a:prstGeom prst="rect">
            <a:avLst/>
          </a:prstGeom>
        </p:spPr>
        <p:txBody>
          <a:bodyPr vert="horz" wrap="square" lIns="0" tIns="12700" rIns="0" bIns="0" rtlCol="0">
            <a:spAutoFit/>
          </a:bodyPr>
          <a:lstStyle/>
          <a:p>
            <a:pPr marL="12700" marR="5080" algn="ctr">
              <a:lnSpc>
                <a:spcPct val="100000"/>
              </a:lnSpc>
              <a:spcBef>
                <a:spcPts val="100"/>
              </a:spcBef>
            </a:pPr>
            <a:r>
              <a:rPr sz="6000" b="1" dirty="0">
                <a:solidFill>
                  <a:srgbClr val="FFFFFF"/>
                </a:solidFill>
                <a:latin typeface="Arial"/>
                <a:cs typeface="Arial"/>
              </a:rPr>
              <a:t>Humanizar</a:t>
            </a:r>
            <a:r>
              <a:rPr sz="6000" b="1" spc="-55" dirty="0">
                <a:solidFill>
                  <a:srgbClr val="FFFFFF"/>
                </a:solidFill>
                <a:latin typeface="Arial"/>
                <a:cs typeface="Arial"/>
              </a:rPr>
              <a:t> </a:t>
            </a:r>
            <a:r>
              <a:rPr sz="6000" b="1" dirty="0">
                <a:solidFill>
                  <a:srgbClr val="FFFFFF"/>
                </a:solidFill>
                <a:latin typeface="Arial"/>
                <a:cs typeface="Arial"/>
              </a:rPr>
              <a:t>la</a:t>
            </a:r>
            <a:r>
              <a:rPr sz="6000" b="1" spc="-55" dirty="0">
                <a:solidFill>
                  <a:srgbClr val="FFFFFF"/>
                </a:solidFill>
                <a:latin typeface="Arial"/>
                <a:cs typeface="Arial"/>
              </a:rPr>
              <a:t> </a:t>
            </a:r>
            <a:r>
              <a:rPr sz="6000" b="1" dirty="0">
                <a:solidFill>
                  <a:srgbClr val="FFFFFF"/>
                </a:solidFill>
                <a:latin typeface="Arial"/>
                <a:cs typeface="Arial"/>
              </a:rPr>
              <a:t>experiencia</a:t>
            </a:r>
            <a:r>
              <a:rPr sz="6000" b="1" spc="-50" dirty="0">
                <a:solidFill>
                  <a:srgbClr val="FFFFFF"/>
                </a:solidFill>
                <a:latin typeface="Arial"/>
                <a:cs typeface="Arial"/>
              </a:rPr>
              <a:t> </a:t>
            </a:r>
            <a:r>
              <a:rPr sz="6000" b="1" spc="-10" dirty="0">
                <a:solidFill>
                  <a:srgbClr val="FFFFFF"/>
                </a:solidFill>
                <a:latin typeface="Arial"/>
                <a:cs typeface="Arial"/>
              </a:rPr>
              <a:t>digital </a:t>
            </a:r>
            <a:r>
              <a:rPr sz="6000" b="1" dirty="0">
                <a:solidFill>
                  <a:srgbClr val="FFFFFF"/>
                </a:solidFill>
                <a:latin typeface="Arial"/>
                <a:cs typeface="Arial"/>
              </a:rPr>
              <a:t>para</a:t>
            </a:r>
            <a:r>
              <a:rPr sz="6000" b="1" spc="-35" dirty="0">
                <a:solidFill>
                  <a:srgbClr val="FFFFFF"/>
                </a:solidFill>
                <a:latin typeface="Arial"/>
                <a:cs typeface="Arial"/>
              </a:rPr>
              <a:t> </a:t>
            </a:r>
            <a:r>
              <a:rPr sz="6000" b="1" dirty="0">
                <a:solidFill>
                  <a:srgbClr val="FFFFFF"/>
                </a:solidFill>
                <a:latin typeface="Arial"/>
                <a:cs typeface="Arial"/>
              </a:rPr>
              <a:t>mejorar</a:t>
            </a:r>
            <a:r>
              <a:rPr sz="6000" b="1" spc="-35" dirty="0">
                <a:solidFill>
                  <a:srgbClr val="FFFFFF"/>
                </a:solidFill>
                <a:latin typeface="Arial"/>
                <a:cs typeface="Arial"/>
              </a:rPr>
              <a:t> </a:t>
            </a:r>
            <a:r>
              <a:rPr sz="6000" b="1" dirty="0">
                <a:solidFill>
                  <a:srgbClr val="FFFFFF"/>
                </a:solidFill>
                <a:latin typeface="Arial"/>
                <a:cs typeface="Arial"/>
              </a:rPr>
              <a:t>el</a:t>
            </a:r>
            <a:r>
              <a:rPr sz="6000" b="1" spc="-35" dirty="0">
                <a:solidFill>
                  <a:srgbClr val="FFFFFF"/>
                </a:solidFill>
                <a:latin typeface="Arial"/>
                <a:cs typeface="Arial"/>
              </a:rPr>
              <a:t> </a:t>
            </a:r>
            <a:r>
              <a:rPr sz="6000" b="1" dirty="0">
                <a:solidFill>
                  <a:srgbClr val="FFFFFF"/>
                </a:solidFill>
                <a:latin typeface="Arial"/>
                <a:cs typeface="Arial"/>
              </a:rPr>
              <a:t>acceso</a:t>
            </a:r>
            <a:r>
              <a:rPr sz="6000" b="1" spc="-35" dirty="0">
                <a:solidFill>
                  <a:srgbClr val="FFFFFF"/>
                </a:solidFill>
                <a:latin typeface="Arial"/>
                <a:cs typeface="Arial"/>
              </a:rPr>
              <a:t> </a:t>
            </a:r>
            <a:r>
              <a:rPr sz="6000" b="1" dirty="0">
                <a:solidFill>
                  <a:srgbClr val="FFFFFF"/>
                </a:solidFill>
                <a:latin typeface="Arial"/>
                <a:cs typeface="Arial"/>
              </a:rPr>
              <a:t>y</a:t>
            </a:r>
            <a:r>
              <a:rPr sz="6000" b="1" spc="-30" dirty="0">
                <a:solidFill>
                  <a:srgbClr val="FFFFFF"/>
                </a:solidFill>
                <a:latin typeface="Arial"/>
                <a:cs typeface="Arial"/>
              </a:rPr>
              <a:t> </a:t>
            </a:r>
            <a:r>
              <a:rPr sz="6000" b="1" spc="-25" dirty="0">
                <a:solidFill>
                  <a:srgbClr val="FFFFFF"/>
                </a:solidFill>
                <a:latin typeface="Arial"/>
                <a:cs typeface="Arial"/>
              </a:rPr>
              <a:t>el </a:t>
            </a:r>
            <a:r>
              <a:rPr sz="6000" b="1" spc="-10" dirty="0">
                <a:solidFill>
                  <a:srgbClr val="FFFFFF"/>
                </a:solidFill>
                <a:latin typeface="Arial"/>
                <a:cs typeface="Arial"/>
              </a:rPr>
              <a:t>compromiso.</a:t>
            </a:r>
            <a:endParaRPr sz="6000">
              <a:latin typeface="Arial"/>
              <a:cs typeface="Arial"/>
            </a:endParaRPr>
          </a:p>
        </p:txBody>
      </p:sp>
      <p:sp>
        <p:nvSpPr>
          <p:cNvPr id="3" name="object 3"/>
          <p:cNvSpPr/>
          <p:nvPr/>
        </p:nvSpPr>
        <p:spPr>
          <a:xfrm>
            <a:off x="5008369" y="758093"/>
            <a:ext cx="2132330" cy="2070100"/>
          </a:xfrm>
          <a:custGeom>
            <a:avLst/>
            <a:gdLst/>
            <a:ahLst/>
            <a:cxnLst/>
            <a:rect l="l" t="t" r="r" b="b"/>
            <a:pathLst>
              <a:path w="2132329" h="2070100">
                <a:moveTo>
                  <a:pt x="85492" y="1625599"/>
                </a:moveTo>
                <a:lnTo>
                  <a:pt x="27900" y="1625599"/>
                </a:lnTo>
                <a:lnTo>
                  <a:pt x="19372" y="1638299"/>
                </a:lnTo>
                <a:lnTo>
                  <a:pt x="3101" y="1689099"/>
                </a:lnTo>
                <a:lnTo>
                  <a:pt x="0" y="1752599"/>
                </a:lnTo>
                <a:lnTo>
                  <a:pt x="145" y="1777999"/>
                </a:lnTo>
                <a:lnTo>
                  <a:pt x="581" y="1790699"/>
                </a:lnTo>
                <a:lnTo>
                  <a:pt x="1307" y="1816099"/>
                </a:lnTo>
                <a:lnTo>
                  <a:pt x="5426" y="1854199"/>
                </a:lnTo>
                <a:lnTo>
                  <a:pt x="12883" y="1892299"/>
                </a:lnTo>
                <a:lnTo>
                  <a:pt x="15889" y="1904999"/>
                </a:lnTo>
                <a:lnTo>
                  <a:pt x="19088" y="1904999"/>
                </a:lnTo>
                <a:lnTo>
                  <a:pt x="22479" y="1917699"/>
                </a:lnTo>
                <a:lnTo>
                  <a:pt x="26401" y="1930399"/>
                </a:lnTo>
                <a:lnTo>
                  <a:pt x="31195" y="1930399"/>
                </a:lnTo>
                <a:lnTo>
                  <a:pt x="36864" y="1943099"/>
                </a:lnTo>
                <a:lnTo>
                  <a:pt x="43408" y="1943099"/>
                </a:lnTo>
                <a:lnTo>
                  <a:pt x="52319" y="1955799"/>
                </a:lnTo>
                <a:lnTo>
                  <a:pt x="65104" y="1955799"/>
                </a:lnTo>
                <a:lnTo>
                  <a:pt x="102298" y="1981199"/>
                </a:lnTo>
                <a:lnTo>
                  <a:pt x="153258" y="2006599"/>
                </a:lnTo>
                <a:lnTo>
                  <a:pt x="183242" y="2019299"/>
                </a:lnTo>
                <a:lnTo>
                  <a:pt x="216230" y="2019299"/>
                </a:lnTo>
                <a:lnTo>
                  <a:pt x="252027" y="2031999"/>
                </a:lnTo>
                <a:lnTo>
                  <a:pt x="290439" y="2044699"/>
                </a:lnTo>
                <a:lnTo>
                  <a:pt x="331466" y="2057399"/>
                </a:lnTo>
                <a:lnTo>
                  <a:pt x="375107" y="2057399"/>
                </a:lnTo>
                <a:lnTo>
                  <a:pt x="420837" y="2070099"/>
                </a:lnTo>
                <a:lnTo>
                  <a:pt x="729686" y="2070099"/>
                </a:lnTo>
                <a:lnTo>
                  <a:pt x="830610" y="2044699"/>
                </a:lnTo>
                <a:lnTo>
                  <a:pt x="878878" y="2031999"/>
                </a:lnTo>
                <a:lnTo>
                  <a:pt x="934309" y="2019299"/>
                </a:lnTo>
                <a:lnTo>
                  <a:pt x="986515" y="1993899"/>
                </a:lnTo>
                <a:lnTo>
                  <a:pt x="1035496" y="1968499"/>
                </a:lnTo>
                <a:lnTo>
                  <a:pt x="1081253" y="1943099"/>
                </a:lnTo>
                <a:lnTo>
                  <a:pt x="1123784" y="1917699"/>
                </a:lnTo>
                <a:lnTo>
                  <a:pt x="1162907" y="1879599"/>
                </a:lnTo>
                <a:lnTo>
                  <a:pt x="1198434" y="1841499"/>
                </a:lnTo>
                <a:lnTo>
                  <a:pt x="1230366" y="1803399"/>
                </a:lnTo>
                <a:lnTo>
                  <a:pt x="1258700" y="1765299"/>
                </a:lnTo>
                <a:lnTo>
                  <a:pt x="1264884" y="1752599"/>
                </a:lnTo>
                <a:lnTo>
                  <a:pt x="468694" y="1752599"/>
                </a:lnTo>
                <a:lnTo>
                  <a:pt x="422387" y="1739899"/>
                </a:lnTo>
                <a:lnTo>
                  <a:pt x="378792" y="1739899"/>
                </a:lnTo>
                <a:lnTo>
                  <a:pt x="337908" y="1727199"/>
                </a:lnTo>
                <a:lnTo>
                  <a:pt x="299641" y="1714499"/>
                </a:lnTo>
                <a:lnTo>
                  <a:pt x="263896" y="1714499"/>
                </a:lnTo>
                <a:lnTo>
                  <a:pt x="199961" y="1689099"/>
                </a:lnTo>
                <a:lnTo>
                  <a:pt x="146288" y="1663699"/>
                </a:lnTo>
                <a:lnTo>
                  <a:pt x="103073" y="1638299"/>
                </a:lnTo>
                <a:lnTo>
                  <a:pt x="85492" y="1625599"/>
                </a:lnTo>
                <a:close/>
              </a:path>
              <a:path w="2132329" h="2070100">
                <a:moveTo>
                  <a:pt x="1218461" y="317499"/>
                </a:moveTo>
                <a:lnTo>
                  <a:pt x="528561" y="317499"/>
                </a:lnTo>
                <a:lnTo>
                  <a:pt x="563051" y="330199"/>
                </a:lnTo>
                <a:lnTo>
                  <a:pt x="625053" y="330199"/>
                </a:lnTo>
                <a:lnTo>
                  <a:pt x="652564" y="342899"/>
                </a:lnTo>
                <a:lnTo>
                  <a:pt x="700427" y="368299"/>
                </a:lnTo>
                <a:lnTo>
                  <a:pt x="738593" y="393699"/>
                </a:lnTo>
                <a:lnTo>
                  <a:pt x="754243" y="419099"/>
                </a:lnTo>
                <a:lnTo>
                  <a:pt x="767856" y="431799"/>
                </a:lnTo>
                <a:lnTo>
                  <a:pt x="779432" y="457199"/>
                </a:lnTo>
                <a:lnTo>
                  <a:pt x="788974" y="469899"/>
                </a:lnTo>
                <a:lnTo>
                  <a:pt x="796433" y="495299"/>
                </a:lnTo>
                <a:lnTo>
                  <a:pt x="801758" y="520699"/>
                </a:lnTo>
                <a:lnTo>
                  <a:pt x="804953" y="546099"/>
                </a:lnTo>
                <a:lnTo>
                  <a:pt x="806018" y="571499"/>
                </a:lnTo>
                <a:lnTo>
                  <a:pt x="804469" y="609599"/>
                </a:lnTo>
                <a:lnTo>
                  <a:pt x="799823" y="634999"/>
                </a:lnTo>
                <a:lnTo>
                  <a:pt x="792077" y="660399"/>
                </a:lnTo>
                <a:lnTo>
                  <a:pt x="781227" y="698499"/>
                </a:lnTo>
                <a:lnTo>
                  <a:pt x="767421" y="723899"/>
                </a:lnTo>
                <a:lnTo>
                  <a:pt x="750804" y="749299"/>
                </a:lnTo>
                <a:lnTo>
                  <a:pt x="731378" y="761999"/>
                </a:lnTo>
                <a:lnTo>
                  <a:pt x="709142" y="787399"/>
                </a:lnTo>
                <a:lnTo>
                  <a:pt x="684103" y="800099"/>
                </a:lnTo>
                <a:lnTo>
                  <a:pt x="656251" y="825499"/>
                </a:lnTo>
                <a:lnTo>
                  <a:pt x="625587" y="838199"/>
                </a:lnTo>
                <a:lnTo>
                  <a:pt x="592112" y="850899"/>
                </a:lnTo>
                <a:lnTo>
                  <a:pt x="555981" y="850899"/>
                </a:lnTo>
                <a:lnTo>
                  <a:pt x="517329" y="863599"/>
                </a:lnTo>
                <a:lnTo>
                  <a:pt x="240061" y="863599"/>
                </a:lnTo>
                <a:lnTo>
                  <a:pt x="232456" y="876299"/>
                </a:lnTo>
                <a:lnTo>
                  <a:pt x="213518" y="876299"/>
                </a:lnTo>
                <a:lnTo>
                  <a:pt x="208385" y="888999"/>
                </a:lnTo>
                <a:lnTo>
                  <a:pt x="203835" y="888999"/>
                </a:lnTo>
                <a:lnTo>
                  <a:pt x="199860" y="901699"/>
                </a:lnTo>
                <a:lnTo>
                  <a:pt x="191427" y="939799"/>
                </a:lnTo>
                <a:lnTo>
                  <a:pt x="188523" y="977899"/>
                </a:lnTo>
                <a:lnTo>
                  <a:pt x="187796" y="990599"/>
                </a:lnTo>
                <a:lnTo>
                  <a:pt x="187674" y="1028699"/>
                </a:lnTo>
                <a:lnTo>
                  <a:pt x="187796" y="1041399"/>
                </a:lnTo>
                <a:lnTo>
                  <a:pt x="188523" y="1054099"/>
                </a:lnTo>
                <a:lnTo>
                  <a:pt x="189734" y="1079499"/>
                </a:lnTo>
                <a:lnTo>
                  <a:pt x="196665" y="1117599"/>
                </a:lnTo>
                <a:lnTo>
                  <a:pt x="204609" y="1142999"/>
                </a:lnTo>
                <a:lnTo>
                  <a:pt x="209548" y="1142999"/>
                </a:lnTo>
                <a:lnTo>
                  <a:pt x="215069" y="1155699"/>
                </a:lnTo>
                <a:lnTo>
                  <a:pt x="227863" y="1155699"/>
                </a:lnTo>
                <a:lnTo>
                  <a:pt x="235223" y="1168399"/>
                </a:lnTo>
                <a:lnTo>
                  <a:pt x="538446" y="1168399"/>
                </a:lnTo>
                <a:lnTo>
                  <a:pt x="584515" y="1181099"/>
                </a:lnTo>
                <a:lnTo>
                  <a:pt x="626999" y="1193799"/>
                </a:lnTo>
                <a:lnTo>
                  <a:pt x="665939" y="1206499"/>
                </a:lnTo>
                <a:lnTo>
                  <a:pt x="733365" y="1231899"/>
                </a:lnTo>
                <a:lnTo>
                  <a:pt x="786938" y="1269999"/>
                </a:lnTo>
                <a:lnTo>
                  <a:pt x="827243" y="1320799"/>
                </a:lnTo>
                <a:lnTo>
                  <a:pt x="854322" y="1371599"/>
                </a:lnTo>
                <a:lnTo>
                  <a:pt x="862799" y="1409699"/>
                </a:lnTo>
                <a:lnTo>
                  <a:pt x="869581" y="1473199"/>
                </a:lnTo>
                <a:lnTo>
                  <a:pt x="868176" y="1498599"/>
                </a:lnTo>
                <a:lnTo>
                  <a:pt x="863961" y="1536699"/>
                </a:lnTo>
                <a:lnTo>
                  <a:pt x="847102" y="1587499"/>
                </a:lnTo>
                <a:lnTo>
                  <a:pt x="818813" y="1638299"/>
                </a:lnTo>
                <a:lnTo>
                  <a:pt x="800311" y="1650999"/>
                </a:lnTo>
                <a:lnTo>
                  <a:pt x="778903" y="1676399"/>
                </a:lnTo>
                <a:lnTo>
                  <a:pt x="728325" y="1701799"/>
                </a:lnTo>
                <a:lnTo>
                  <a:pt x="668070" y="1727199"/>
                </a:lnTo>
                <a:lnTo>
                  <a:pt x="634262" y="1739899"/>
                </a:lnTo>
                <a:lnTo>
                  <a:pt x="597931" y="1739899"/>
                </a:lnTo>
                <a:lnTo>
                  <a:pt x="559082" y="1752599"/>
                </a:lnTo>
                <a:lnTo>
                  <a:pt x="1264884" y="1752599"/>
                </a:lnTo>
                <a:lnTo>
                  <a:pt x="1283436" y="1714499"/>
                </a:lnTo>
                <a:lnTo>
                  <a:pt x="1304085" y="1676399"/>
                </a:lnTo>
                <a:lnTo>
                  <a:pt x="1320144" y="1625599"/>
                </a:lnTo>
                <a:lnTo>
                  <a:pt x="1331614" y="1562099"/>
                </a:lnTo>
                <a:lnTo>
                  <a:pt x="1338496" y="1511299"/>
                </a:lnTo>
                <a:lnTo>
                  <a:pt x="1340789" y="1447799"/>
                </a:lnTo>
                <a:lnTo>
                  <a:pt x="1338851" y="1409699"/>
                </a:lnTo>
                <a:lnTo>
                  <a:pt x="1333038" y="1371599"/>
                </a:lnTo>
                <a:lnTo>
                  <a:pt x="1323350" y="1320799"/>
                </a:lnTo>
                <a:lnTo>
                  <a:pt x="1309789" y="1282699"/>
                </a:lnTo>
                <a:lnTo>
                  <a:pt x="1292594" y="1244599"/>
                </a:lnTo>
                <a:lnTo>
                  <a:pt x="1272006" y="1206499"/>
                </a:lnTo>
                <a:lnTo>
                  <a:pt x="1248027" y="1181099"/>
                </a:lnTo>
                <a:lnTo>
                  <a:pt x="1220660" y="1142999"/>
                </a:lnTo>
                <a:lnTo>
                  <a:pt x="1189999" y="1117599"/>
                </a:lnTo>
                <a:lnTo>
                  <a:pt x="1156139" y="1092199"/>
                </a:lnTo>
                <a:lnTo>
                  <a:pt x="1119081" y="1066799"/>
                </a:lnTo>
                <a:lnTo>
                  <a:pt x="1078826" y="1041399"/>
                </a:lnTo>
                <a:lnTo>
                  <a:pt x="1035624" y="1028699"/>
                </a:lnTo>
                <a:lnTo>
                  <a:pt x="989704" y="1003299"/>
                </a:lnTo>
                <a:lnTo>
                  <a:pt x="941070" y="990599"/>
                </a:lnTo>
                <a:lnTo>
                  <a:pt x="889723" y="990599"/>
                </a:lnTo>
                <a:lnTo>
                  <a:pt x="889723" y="977899"/>
                </a:lnTo>
                <a:lnTo>
                  <a:pt x="932593" y="965199"/>
                </a:lnTo>
                <a:lnTo>
                  <a:pt x="972846" y="952499"/>
                </a:lnTo>
                <a:lnTo>
                  <a:pt x="1010483" y="939799"/>
                </a:lnTo>
                <a:lnTo>
                  <a:pt x="1045502" y="914399"/>
                </a:lnTo>
                <a:lnTo>
                  <a:pt x="1077813" y="901699"/>
                </a:lnTo>
                <a:lnTo>
                  <a:pt x="1107313" y="876299"/>
                </a:lnTo>
                <a:lnTo>
                  <a:pt x="1134002" y="838199"/>
                </a:lnTo>
                <a:lnTo>
                  <a:pt x="1157884" y="812799"/>
                </a:lnTo>
                <a:lnTo>
                  <a:pt x="1197413" y="749299"/>
                </a:lnTo>
                <a:lnTo>
                  <a:pt x="1213105" y="711199"/>
                </a:lnTo>
                <a:lnTo>
                  <a:pt x="1226083" y="673099"/>
                </a:lnTo>
                <a:lnTo>
                  <a:pt x="1236258" y="634999"/>
                </a:lnTo>
                <a:lnTo>
                  <a:pt x="1243525" y="584199"/>
                </a:lnTo>
                <a:lnTo>
                  <a:pt x="1247884" y="546099"/>
                </a:lnTo>
                <a:lnTo>
                  <a:pt x="1249337" y="495299"/>
                </a:lnTo>
                <a:lnTo>
                  <a:pt x="1246867" y="444499"/>
                </a:lnTo>
                <a:lnTo>
                  <a:pt x="1239458" y="393699"/>
                </a:lnTo>
                <a:lnTo>
                  <a:pt x="1227107" y="342899"/>
                </a:lnTo>
                <a:lnTo>
                  <a:pt x="1218461" y="317499"/>
                </a:lnTo>
                <a:close/>
              </a:path>
              <a:path w="2132329" h="2070100">
                <a:moveTo>
                  <a:pt x="49606" y="1612899"/>
                </a:moveTo>
                <a:lnTo>
                  <a:pt x="37978" y="1625599"/>
                </a:lnTo>
                <a:lnTo>
                  <a:pt x="58756" y="1625599"/>
                </a:lnTo>
                <a:lnTo>
                  <a:pt x="49606" y="1612899"/>
                </a:lnTo>
                <a:close/>
              </a:path>
              <a:path w="2132329" h="2070100">
                <a:moveTo>
                  <a:pt x="118386" y="469899"/>
                </a:moveTo>
                <a:lnTo>
                  <a:pt x="72847" y="469899"/>
                </a:lnTo>
                <a:lnTo>
                  <a:pt x="79057" y="482599"/>
                </a:lnTo>
                <a:lnTo>
                  <a:pt x="105162" y="482599"/>
                </a:lnTo>
                <a:lnTo>
                  <a:pt x="118386" y="469899"/>
                </a:lnTo>
                <a:close/>
              </a:path>
              <a:path w="2132329" h="2070100">
                <a:moveTo>
                  <a:pt x="757603" y="0"/>
                </a:moveTo>
                <a:lnTo>
                  <a:pt x="538837" y="0"/>
                </a:lnTo>
                <a:lnTo>
                  <a:pt x="488119" y="12699"/>
                </a:lnTo>
                <a:lnTo>
                  <a:pt x="439432" y="12699"/>
                </a:lnTo>
                <a:lnTo>
                  <a:pt x="393174" y="25399"/>
                </a:lnTo>
                <a:lnTo>
                  <a:pt x="349726" y="38099"/>
                </a:lnTo>
                <a:lnTo>
                  <a:pt x="309087" y="50799"/>
                </a:lnTo>
                <a:lnTo>
                  <a:pt x="271259" y="63499"/>
                </a:lnTo>
                <a:lnTo>
                  <a:pt x="204606" y="88899"/>
                </a:lnTo>
                <a:lnTo>
                  <a:pt x="175929" y="114299"/>
                </a:lnTo>
                <a:lnTo>
                  <a:pt x="150355" y="126999"/>
                </a:lnTo>
                <a:lnTo>
                  <a:pt x="128366" y="139699"/>
                </a:lnTo>
                <a:lnTo>
                  <a:pt x="110445" y="152399"/>
                </a:lnTo>
                <a:lnTo>
                  <a:pt x="96591" y="165099"/>
                </a:lnTo>
                <a:lnTo>
                  <a:pt x="86804" y="165099"/>
                </a:lnTo>
                <a:lnTo>
                  <a:pt x="79584" y="177799"/>
                </a:lnTo>
                <a:lnTo>
                  <a:pt x="73431" y="177799"/>
                </a:lnTo>
                <a:lnTo>
                  <a:pt x="68345" y="190499"/>
                </a:lnTo>
                <a:lnTo>
                  <a:pt x="64325" y="190499"/>
                </a:lnTo>
                <a:lnTo>
                  <a:pt x="60984" y="203199"/>
                </a:lnTo>
                <a:lnTo>
                  <a:pt x="57934" y="203199"/>
                </a:lnTo>
                <a:lnTo>
                  <a:pt x="55174" y="215899"/>
                </a:lnTo>
                <a:lnTo>
                  <a:pt x="52705" y="228599"/>
                </a:lnTo>
                <a:lnTo>
                  <a:pt x="50573" y="228599"/>
                </a:lnTo>
                <a:lnTo>
                  <a:pt x="46507" y="266699"/>
                </a:lnTo>
                <a:lnTo>
                  <a:pt x="45053" y="317499"/>
                </a:lnTo>
                <a:lnTo>
                  <a:pt x="45054" y="342899"/>
                </a:lnTo>
                <a:lnTo>
                  <a:pt x="45151" y="355599"/>
                </a:lnTo>
                <a:lnTo>
                  <a:pt x="45731" y="368299"/>
                </a:lnTo>
                <a:lnTo>
                  <a:pt x="46699" y="393699"/>
                </a:lnTo>
                <a:lnTo>
                  <a:pt x="51923" y="431799"/>
                </a:lnTo>
                <a:lnTo>
                  <a:pt x="57353" y="457199"/>
                </a:lnTo>
                <a:lnTo>
                  <a:pt x="60643" y="457199"/>
                </a:lnTo>
                <a:lnTo>
                  <a:pt x="64323" y="469899"/>
                </a:lnTo>
                <a:lnTo>
                  <a:pt x="134224" y="469899"/>
                </a:lnTo>
                <a:lnTo>
                  <a:pt x="152679" y="457199"/>
                </a:lnTo>
                <a:lnTo>
                  <a:pt x="173508" y="444499"/>
                </a:lnTo>
                <a:lnTo>
                  <a:pt x="196467" y="431799"/>
                </a:lnTo>
                <a:lnTo>
                  <a:pt x="221557" y="419099"/>
                </a:lnTo>
                <a:lnTo>
                  <a:pt x="248780" y="406399"/>
                </a:lnTo>
                <a:lnTo>
                  <a:pt x="277990" y="380999"/>
                </a:lnTo>
                <a:lnTo>
                  <a:pt x="309041" y="368299"/>
                </a:lnTo>
                <a:lnTo>
                  <a:pt x="341931" y="355599"/>
                </a:lnTo>
                <a:lnTo>
                  <a:pt x="376656" y="342899"/>
                </a:lnTo>
                <a:lnTo>
                  <a:pt x="412889" y="342899"/>
                </a:lnTo>
                <a:lnTo>
                  <a:pt x="450284" y="330199"/>
                </a:lnTo>
                <a:lnTo>
                  <a:pt x="488842" y="330199"/>
                </a:lnTo>
                <a:lnTo>
                  <a:pt x="528561" y="317499"/>
                </a:lnTo>
                <a:lnTo>
                  <a:pt x="1218461" y="317499"/>
                </a:lnTo>
                <a:lnTo>
                  <a:pt x="1187726" y="241299"/>
                </a:lnTo>
                <a:lnTo>
                  <a:pt x="1160987" y="203199"/>
                </a:lnTo>
                <a:lnTo>
                  <a:pt x="1129599" y="165099"/>
                </a:lnTo>
                <a:lnTo>
                  <a:pt x="1093558" y="126999"/>
                </a:lnTo>
                <a:lnTo>
                  <a:pt x="1052965" y="101599"/>
                </a:lnTo>
                <a:lnTo>
                  <a:pt x="1007918" y="76199"/>
                </a:lnTo>
                <a:lnTo>
                  <a:pt x="958415" y="50799"/>
                </a:lnTo>
                <a:lnTo>
                  <a:pt x="904455" y="38099"/>
                </a:lnTo>
                <a:lnTo>
                  <a:pt x="858172" y="25399"/>
                </a:lnTo>
                <a:lnTo>
                  <a:pt x="809221" y="12699"/>
                </a:lnTo>
                <a:lnTo>
                  <a:pt x="757603" y="0"/>
                </a:lnTo>
                <a:close/>
              </a:path>
              <a:path w="2132329" h="2070100">
                <a:moveTo>
                  <a:pt x="1903857" y="1575638"/>
                </a:moveTo>
                <a:lnTo>
                  <a:pt x="1843066" y="1578738"/>
                </a:lnTo>
                <a:lnTo>
                  <a:pt x="1792446" y="1588039"/>
                </a:lnTo>
                <a:lnTo>
                  <a:pt x="1751998" y="1603541"/>
                </a:lnTo>
                <a:lnTo>
                  <a:pt x="1699682" y="1656053"/>
                </a:lnTo>
                <a:lnTo>
                  <a:pt x="1683939" y="1698872"/>
                </a:lnTo>
                <a:lnTo>
                  <a:pt x="1674493" y="1753703"/>
                </a:lnTo>
                <a:lnTo>
                  <a:pt x="1671345" y="1820544"/>
                </a:lnTo>
                <a:lnTo>
                  <a:pt x="1674445" y="1883277"/>
                </a:lnTo>
                <a:lnTo>
                  <a:pt x="1683746" y="1935057"/>
                </a:lnTo>
                <a:lnTo>
                  <a:pt x="1699248" y="1975889"/>
                </a:lnTo>
                <a:lnTo>
                  <a:pt x="1750791" y="2027136"/>
                </a:lnTo>
                <a:lnTo>
                  <a:pt x="1790704" y="2042396"/>
                </a:lnTo>
                <a:lnTo>
                  <a:pt x="1840693" y="2051553"/>
                </a:lnTo>
                <a:lnTo>
                  <a:pt x="1900758" y="2054605"/>
                </a:lnTo>
                <a:lnTo>
                  <a:pt x="1960865" y="2051505"/>
                </a:lnTo>
                <a:lnTo>
                  <a:pt x="2010998" y="2042204"/>
                </a:lnTo>
                <a:lnTo>
                  <a:pt x="2051157" y="2026702"/>
                </a:lnTo>
                <a:lnTo>
                  <a:pt x="2103375" y="1974293"/>
                </a:lnTo>
                <a:lnTo>
                  <a:pt x="2119115" y="1931765"/>
                </a:lnTo>
                <a:lnTo>
                  <a:pt x="2128559" y="1877415"/>
                </a:lnTo>
                <a:lnTo>
                  <a:pt x="2131707" y="1811248"/>
                </a:lnTo>
                <a:lnTo>
                  <a:pt x="2128607" y="1747840"/>
                </a:lnTo>
                <a:lnTo>
                  <a:pt x="2119307" y="1695575"/>
                </a:lnTo>
                <a:lnTo>
                  <a:pt x="2103809" y="1654452"/>
                </a:lnTo>
                <a:lnTo>
                  <a:pt x="2052370" y="1603107"/>
                </a:lnTo>
                <a:lnTo>
                  <a:pt x="2012745" y="1587847"/>
                </a:lnTo>
                <a:lnTo>
                  <a:pt x="1963240" y="1578690"/>
                </a:lnTo>
                <a:lnTo>
                  <a:pt x="1903857" y="1575638"/>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5" y="373379"/>
            <a:ext cx="10971530" cy="1289685"/>
          </a:xfrm>
          <a:prstGeom prst="rect">
            <a:avLst/>
          </a:prstGeom>
          <a:solidFill>
            <a:srgbClr val="85D2DA">
              <a:alpha val="56079"/>
            </a:srgbClr>
          </a:solidFill>
        </p:spPr>
        <p:txBody>
          <a:bodyPr vert="horz" wrap="square" lIns="0" tIns="71120" rIns="0" bIns="0" rtlCol="0">
            <a:spAutoFit/>
          </a:bodyPr>
          <a:lstStyle/>
          <a:p>
            <a:pPr marL="91440" marR="702945">
              <a:lnSpc>
                <a:spcPct val="100000"/>
              </a:lnSpc>
              <a:spcBef>
                <a:spcPts val="560"/>
              </a:spcBef>
            </a:pPr>
            <a:r>
              <a:rPr sz="2500" dirty="0">
                <a:solidFill>
                  <a:srgbClr val="23282A"/>
                </a:solidFill>
                <a:latin typeface="Calibri"/>
                <a:cs typeface="Calibri"/>
              </a:rPr>
              <a:t>El</a:t>
            </a:r>
            <a:r>
              <a:rPr sz="2500" spc="-35" dirty="0">
                <a:solidFill>
                  <a:srgbClr val="23282A"/>
                </a:solidFill>
                <a:latin typeface="Calibri"/>
                <a:cs typeface="Calibri"/>
              </a:rPr>
              <a:t> </a:t>
            </a:r>
            <a:r>
              <a:rPr sz="2500" dirty="0">
                <a:solidFill>
                  <a:srgbClr val="23282A"/>
                </a:solidFill>
                <a:latin typeface="Calibri"/>
                <a:cs typeface="Calibri"/>
              </a:rPr>
              <a:t>90</a:t>
            </a:r>
            <a:r>
              <a:rPr sz="2500" spc="-35" dirty="0">
                <a:solidFill>
                  <a:srgbClr val="23282A"/>
                </a:solidFill>
                <a:latin typeface="Calibri"/>
                <a:cs typeface="Calibri"/>
              </a:rPr>
              <a:t> </a:t>
            </a:r>
            <a:r>
              <a:rPr sz="2500" dirty="0">
                <a:solidFill>
                  <a:srgbClr val="23282A"/>
                </a:solidFill>
                <a:latin typeface="Calibri"/>
                <a:cs typeface="Calibri"/>
              </a:rPr>
              <a:t>%</a:t>
            </a:r>
            <a:r>
              <a:rPr sz="2500" spc="-35" dirty="0">
                <a:solidFill>
                  <a:srgbClr val="23282A"/>
                </a:solidFill>
                <a:latin typeface="Calibri"/>
                <a:cs typeface="Calibri"/>
              </a:rPr>
              <a:t> </a:t>
            </a:r>
            <a:r>
              <a:rPr sz="2500" dirty="0">
                <a:solidFill>
                  <a:srgbClr val="23282A"/>
                </a:solidFill>
                <a:latin typeface="Calibri"/>
                <a:cs typeface="Calibri"/>
              </a:rPr>
              <a:t>de</a:t>
            </a:r>
            <a:r>
              <a:rPr sz="2500" spc="-35" dirty="0">
                <a:solidFill>
                  <a:srgbClr val="23282A"/>
                </a:solidFill>
                <a:latin typeface="Calibri"/>
                <a:cs typeface="Calibri"/>
              </a:rPr>
              <a:t> </a:t>
            </a:r>
            <a:r>
              <a:rPr sz="2500" dirty="0">
                <a:solidFill>
                  <a:srgbClr val="23282A"/>
                </a:solidFill>
                <a:latin typeface="Calibri"/>
                <a:cs typeface="Calibri"/>
              </a:rPr>
              <a:t>los</a:t>
            </a:r>
            <a:r>
              <a:rPr sz="2500" spc="-30" dirty="0">
                <a:solidFill>
                  <a:srgbClr val="23282A"/>
                </a:solidFill>
                <a:latin typeface="Calibri"/>
                <a:cs typeface="Calibri"/>
              </a:rPr>
              <a:t> </a:t>
            </a:r>
            <a:r>
              <a:rPr sz="2500" dirty="0">
                <a:solidFill>
                  <a:srgbClr val="23282A"/>
                </a:solidFill>
                <a:latin typeface="Calibri"/>
                <a:cs typeface="Calibri"/>
              </a:rPr>
              <a:t>pacientes</a:t>
            </a:r>
            <a:r>
              <a:rPr sz="2500" spc="-35" dirty="0">
                <a:solidFill>
                  <a:srgbClr val="23282A"/>
                </a:solidFill>
                <a:latin typeface="Calibri"/>
                <a:cs typeface="Calibri"/>
              </a:rPr>
              <a:t> </a:t>
            </a:r>
            <a:r>
              <a:rPr sz="2500" dirty="0">
                <a:solidFill>
                  <a:srgbClr val="23282A"/>
                </a:solidFill>
                <a:latin typeface="Calibri"/>
                <a:cs typeface="Calibri"/>
              </a:rPr>
              <a:t>no</a:t>
            </a:r>
            <a:r>
              <a:rPr sz="2500" spc="-30" dirty="0">
                <a:solidFill>
                  <a:srgbClr val="23282A"/>
                </a:solidFill>
                <a:latin typeface="Calibri"/>
                <a:cs typeface="Calibri"/>
              </a:rPr>
              <a:t> </a:t>
            </a:r>
            <a:r>
              <a:rPr sz="2500" dirty="0">
                <a:solidFill>
                  <a:srgbClr val="23282A"/>
                </a:solidFill>
                <a:latin typeface="Calibri"/>
                <a:cs typeface="Calibri"/>
              </a:rPr>
              <a:t>se</a:t>
            </a:r>
            <a:r>
              <a:rPr sz="2500" spc="-35" dirty="0">
                <a:solidFill>
                  <a:srgbClr val="23282A"/>
                </a:solidFill>
                <a:latin typeface="Calibri"/>
                <a:cs typeface="Calibri"/>
              </a:rPr>
              <a:t> </a:t>
            </a:r>
            <a:r>
              <a:rPr sz="2500" dirty="0">
                <a:solidFill>
                  <a:srgbClr val="23282A"/>
                </a:solidFill>
                <a:latin typeface="Calibri"/>
                <a:cs typeface="Calibri"/>
              </a:rPr>
              <a:t>sienten</a:t>
            </a:r>
            <a:r>
              <a:rPr sz="2500" spc="-25" dirty="0">
                <a:solidFill>
                  <a:srgbClr val="23282A"/>
                </a:solidFill>
                <a:latin typeface="Calibri"/>
                <a:cs typeface="Calibri"/>
              </a:rPr>
              <a:t> </a:t>
            </a:r>
            <a:r>
              <a:rPr sz="2500" dirty="0">
                <a:solidFill>
                  <a:srgbClr val="23282A"/>
                </a:solidFill>
                <a:latin typeface="Calibri"/>
                <a:cs typeface="Calibri"/>
              </a:rPr>
              <a:t>obligados</a:t>
            </a:r>
            <a:r>
              <a:rPr sz="2500" spc="-35" dirty="0">
                <a:solidFill>
                  <a:srgbClr val="23282A"/>
                </a:solidFill>
                <a:latin typeface="Calibri"/>
                <a:cs typeface="Calibri"/>
              </a:rPr>
              <a:t> </a:t>
            </a:r>
            <a:r>
              <a:rPr sz="2500" b="0" dirty="0">
                <a:solidFill>
                  <a:srgbClr val="23282A"/>
                </a:solidFill>
                <a:latin typeface="Calibri"/>
                <a:cs typeface="Calibri"/>
              </a:rPr>
              <a:t>a</a:t>
            </a:r>
            <a:r>
              <a:rPr sz="2500" b="0" spc="-35" dirty="0">
                <a:solidFill>
                  <a:srgbClr val="23282A"/>
                </a:solidFill>
                <a:latin typeface="Calibri"/>
                <a:cs typeface="Calibri"/>
              </a:rPr>
              <a:t> </a:t>
            </a:r>
            <a:r>
              <a:rPr sz="2500" b="0" dirty="0">
                <a:solidFill>
                  <a:srgbClr val="23282A"/>
                </a:solidFill>
                <a:latin typeface="Calibri"/>
                <a:cs typeface="Calibri"/>
              </a:rPr>
              <a:t>quedarse</a:t>
            </a:r>
            <a:r>
              <a:rPr sz="2500" b="0" spc="-30" dirty="0">
                <a:solidFill>
                  <a:srgbClr val="23282A"/>
                </a:solidFill>
                <a:latin typeface="Calibri"/>
                <a:cs typeface="Calibri"/>
              </a:rPr>
              <a:t> </a:t>
            </a:r>
            <a:r>
              <a:rPr sz="2500" b="0" dirty="0">
                <a:solidFill>
                  <a:srgbClr val="23282A"/>
                </a:solidFill>
                <a:latin typeface="Calibri"/>
                <a:cs typeface="Calibri"/>
              </a:rPr>
              <a:t>con</a:t>
            </a:r>
            <a:r>
              <a:rPr sz="2500" b="0" spc="-35" dirty="0">
                <a:solidFill>
                  <a:srgbClr val="23282A"/>
                </a:solidFill>
                <a:latin typeface="Calibri"/>
                <a:cs typeface="Calibri"/>
              </a:rPr>
              <a:t> </a:t>
            </a:r>
            <a:r>
              <a:rPr sz="2500" b="0" dirty="0">
                <a:solidFill>
                  <a:srgbClr val="23282A"/>
                </a:solidFill>
                <a:latin typeface="Calibri"/>
                <a:cs typeface="Calibri"/>
              </a:rPr>
              <a:t>un</a:t>
            </a:r>
            <a:r>
              <a:rPr sz="2500" b="0" spc="-30" dirty="0">
                <a:solidFill>
                  <a:srgbClr val="23282A"/>
                </a:solidFill>
                <a:latin typeface="Calibri"/>
                <a:cs typeface="Calibri"/>
              </a:rPr>
              <a:t> </a:t>
            </a:r>
            <a:r>
              <a:rPr sz="2500" b="0" spc="-10" dirty="0">
                <a:solidFill>
                  <a:srgbClr val="23282A"/>
                </a:solidFill>
                <a:latin typeface="Calibri"/>
                <a:cs typeface="Calibri"/>
              </a:rPr>
              <a:t>proveedor </a:t>
            </a:r>
            <a:r>
              <a:rPr sz="2500" b="0" dirty="0">
                <a:solidFill>
                  <a:srgbClr val="23282A"/>
                </a:solidFill>
                <a:latin typeface="Calibri"/>
                <a:cs typeface="Calibri"/>
              </a:rPr>
              <a:t>que</a:t>
            </a:r>
            <a:r>
              <a:rPr sz="2500" b="0" spc="-35" dirty="0">
                <a:solidFill>
                  <a:srgbClr val="23282A"/>
                </a:solidFill>
                <a:latin typeface="Calibri"/>
                <a:cs typeface="Calibri"/>
              </a:rPr>
              <a:t> </a:t>
            </a:r>
            <a:r>
              <a:rPr sz="2500" b="0" dirty="0">
                <a:solidFill>
                  <a:srgbClr val="23282A"/>
                </a:solidFill>
                <a:latin typeface="Calibri"/>
                <a:cs typeface="Calibri"/>
              </a:rPr>
              <a:t>no</a:t>
            </a:r>
            <a:r>
              <a:rPr sz="2500" b="0" spc="-35" dirty="0">
                <a:solidFill>
                  <a:srgbClr val="23282A"/>
                </a:solidFill>
                <a:latin typeface="Calibri"/>
                <a:cs typeface="Calibri"/>
              </a:rPr>
              <a:t> </a:t>
            </a:r>
            <a:r>
              <a:rPr sz="2500" b="0" dirty="0">
                <a:solidFill>
                  <a:srgbClr val="23282A"/>
                </a:solidFill>
                <a:latin typeface="Calibri"/>
                <a:cs typeface="Calibri"/>
              </a:rPr>
              <a:t>ofrece</a:t>
            </a:r>
            <a:r>
              <a:rPr sz="2500" b="0" spc="-30" dirty="0">
                <a:solidFill>
                  <a:srgbClr val="23282A"/>
                </a:solidFill>
                <a:latin typeface="Calibri"/>
                <a:cs typeface="Calibri"/>
              </a:rPr>
              <a:t> </a:t>
            </a:r>
            <a:r>
              <a:rPr sz="2500" b="0" dirty="0">
                <a:solidFill>
                  <a:srgbClr val="23282A"/>
                </a:solidFill>
                <a:latin typeface="Calibri"/>
                <a:cs typeface="Calibri"/>
              </a:rPr>
              <a:t>una</a:t>
            </a:r>
            <a:r>
              <a:rPr sz="2500" b="0" spc="-35" dirty="0">
                <a:solidFill>
                  <a:srgbClr val="23282A"/>
                </a:solidFill>
                <a:latin typeface="Calibri"/>
                <a:cs typeface="Calibri"/>
              </a:rPr>
              <a:t> </a:t>
            </a:r>
            <a:r>
              <a:rPr sz="2500" b="0" dirty="0">
                <a:solidFill>
                  <a:srgbClr val="23282A"/>
                </a:solidFill>
                <a:latin typeface="Calibri"/>
                <a:cs typeface="Calibri"/>
              </a:rPr>
              <a:t>buena</a:t>
            </a:r>
            <a:r>
              <a:rPr sz="2500" b="0" spc="-35" dirty="0">
                <a:solidFill>
                  <a:srgbClr val="23282A"/>
                </a:solidFill>
                <a:latin typeface="Calibri"/>
                <a:cs typeface="Calibri"/>
              </a:rPr>
              <a:t> </a:t>
            </a:r>
            <a:r>
              <a:rPr sz="2500" b="0" dirty="0">
                <a:solidFill>
                  <a:srgbClr val="23282A"/>
                </a:solidFill>
                <a:latin typeface="Calibri"/>
                <a:cs typeface="Calibri"/>
              </a:rPr>
              <a:t>experiencia</a:t>
            </a:r>
            <a:r>
              <a:rPr sz="2500" b="0" spc="-35" dirty="0">
                <a:solidFill>
                  <a:srgbClr val="23282A"/>
                </a:solidFill>
                <a:latin typeface="Calibri"/>
                <a:cs typeface="Calibri"/>
              </a:rPr>
              <a:t> </a:t>
            </a:r>
            <a:r>
              <a:rPr sz="2500" b="0" dirty="0">
                <a:solidFill>
                  <a:srgbClr val="23282A"/>
                </a:solidFill>
                <a:latin typeface="Calibri"/>
                <a:cs typeface="Calibri"/>
              </a:rPr>
              <a:t>digital,</a:t>
            </a:r>
            <a:r>
              <a:rPr sz="2500" b="0" spc="-30" dirty="0">
                <a:solidFill>
                  <a:srgbClr val="23282A"/>
                </a:solidFill>
                <a:latin typeface="Calibri"/>
                <a:cs typeface="Calibri"/>
              </a:rPr>
              <a:t> </a:t>
            </a:r>
            <a:r>
              <a:rPr sz="2500" b="0" dirty="0">
                <a:solidFill>
                  <a:srgbClr val="23282A"/>
                </a:solidFill>
                <a:latin typeface="Calibri"/>
                <a:cs typeface="Calibri"/>
              </a:rPr>
              <a:t>y</a:t>
            </a:r>
            <a:r>
              <a:rPr sz="2500" b="0" spc="-40" dirty="0">
                <a:solidFill>
                  <a:srgbClr val="23282A"/>
                </a:solidFill>
                <a:latin typeface="Calibri"/>
                <a:cs typeface="Calibri"/>
              </a:rPr>
              <a:t> </a:t>
            </a:r>
            <a:r>
              <a:rPr sz="2500" b="0" dirty="0">
                <a:solidFill>
                  <a:srgbClr val="23282A"/>
                </a:solidFill>
                <a:latin typeface="Calibri"/>
                <a:cs typeface="Calibri"/>
              </a:rPr>
              <a:t>hasta</a:t>
            </a:r>
            <a:r>
              <a:rPr sz="2500" b="0" spc="-35" dirty="0">
                <a:solidFill>
                  <a:srgbClr val="23282A"/>
                </a:solidFill>
                <a:latin typeface="Calibri"/>
                <a:cs typeface="Calibri"/>
              </a:rPr>
              <a:t> </a:t>
            </a:r>
            <a:r>
              <a:rPr sz="2500" b="0" dirty="0">
                <a:solidFill>
                  <a:srgbClr val="23282A"/>
                </a:solidFill>
                <a:latin typeface="Calibri"/>
                <a:cs typeface="Calibri"/>
              </a:rPr>
              <a:t>el</a:t>
            </a:r>
            <a:r>
              <a:rPr sz="2500" b="0" spc="-40" dirty="0">
                <a:solidFill>
                  <a:srgbClr val="23282A"/>
                </a:solidFill>
                <a:latin typeface="Calibri"/>
                <a:cs typeface="Calibri"/>
              </a:rPr>
              <a:t> </a:t>
            </a:r>
            <a:r>
              <a:rPr sz="2500" b="0" dirty="0">
                <a:solidFill>
                  <a:srgbClr val="23282A"/>
                </a:solidFill>
                <a:latin typeface="Calibri"/>
                <a:cs typeface="Calibri"/>
              </a:rPr>
              <a:t>75</a:t>
            </a:r>
            <a:r>
              <a:rPr sz="2500" b="0" spc="-35" dirty="0">
                <a:solidFill>
                  <a:srgbClr val="23282A"/>
                </a:solidFill>
                <a:latin typeface="Calibri"/>
                <a:cs typeface="Calibri"/>
              </a:rPr>
              <a:t> </a:t>
            </a:r>
            <a:r>
              <a:rPr sz="2500" b="0" dirty="0">
                <a:solidFill>
                  <a:srgbClr val="23282A"/>
                </a:solidFill>
                <a:latin typeface="Calibri"/>
                <a:cs typeface="Calibri"/>
              </a:rPr>
              <a:t>%</a:t>
            </a:r>
            <a:r>
              <a:rPr sz="2500" b="0" spc="-40" dirty="0">
                <a:solidFill>
                  <a:srgbClr val="23282A"/>
                </a:solidFill>
                <a:latin typeface="Calibri"/>
                <a:cs typeface="Calibri"/>
              </a:rPr>
              <a:t> </a:t>
            </a:r>
            <a:r>
              <a:rPr sz="2500" b="0" spc="-10" dirty="0">
                <a:solidFill>
                  <a:srgbClr val="23282A"/>
                </a:solidFill>
                <a:latin typeface="Calibri"/>
                <a:cs typeface="Calibri"/>
              </a:rPr>
              <a:t>consideraría </a:t>
            </a:r>
            <a:r>
              <a:rPr sz="2500" b="0" dirty="0">
                <a:solidFill>
                  <a:srgbClr val="23282A"/>
                </a:solidFill>
                <a:latin typeface="Calibri"/>
                <a:cs typeface="Calibri"/>
              </a:rPr>
              <a:t>cambiar</a:t>
            </a:r>
            <a:r>
              <a:rPr sz="2500" b="0" spc="-50" dirty="0">
                <a:solidFill>
                  <a:srgbClr val="23282A"/>
                </a:solidFill>
                <a:latin typeface="Calibri"/>
                <a:cs typeface="Calibri"/>
              </a:rPr>
              <a:t> </a:t>
            </a:r>
            <a:r>
              <a:rPr sz="2500" b="0" dirty="0">
                <a:solidFill>
                  <a:srgbClr val="23282A"/>
                </a:solidFill>
                <a:latin typeface="Calibri"/>
                <a:cs typeface="Calibri"/>
              </a:rPr>
              <a:t>de</a:t>
            </a:r>
            <a:r>
              <a:rPr sz="2500" b="0" spc="-45" dirty="0">
                <a:solidFill>
                  <a:srgbClr val="23282A"/>
                </a:solidFill>
                <a:latin typeface="Calibri"/>
                <a:cs typeface="Calibri"/>
              </a:rPr>
              <a:t> </a:t>
            </a:r>
            <a:r>
              <a:rPr sz="2500" b="0" dirty="0">
                <a:solidFill>
                  <a:srgbClr val="23282A"/>
                </a:solidFill>
                <a:latin typeface="Calibri"/>
                <a:cs typeface="Calibri"/>
              </a:rPr>
              <a:t>proveedor</a:t>
            </a:r>
            <a:r>
              <a:rPr sz="2500" b="0" spc="-45" dirty="0">
                <a:solidFill>
                  <a:srgbClr val="23282A"/>
                </a:solidFill>
                <a:latin typeface="Calibri"/>
                <a:cs typeface="Calibri"/>
              </a:rPr>
              <a:t> </a:t>
            </a:r>
            <a:r>
              <a:rPr sz="2500" b="0" dirty="0">
                <a:solidFill>
                  <a:srgbClr val="23282A"/>
                </a:solidFill>
                <a:latin typeface="Calibri"/>
                <a:cs typeface="Calibri"/>
              </a:rPr>
              <a:t>para</a:t>
            </a:r>
            <a:r>
              <a:rPr sz="2500" b="0" spc="-50" dirty="0">
                <a:solidFill>
                  <a:srgbClr val="23282A"/>
                </a:solidFill>
                <a:latin typeface="Calibri"/>
                <a:cs typeface="Calibri"/>
              </a:rPr>
              <a:t> </a:t>
            </a:r>
            <a:r>
              <a:rPr sz="2500" b="0" dirty="0">
                <a:solidFill>
                  <a:srgbClr val="23282A"/>
                </a:solidFill>
                <a:latin typeface="Calibri"/>
                <a:cs typeface="Calibri"/>
              </a:rPr>
              <a:t>tener</a:t>
            </a:r>
            <a:r>
              <a:rPr sz="2500" b="0" spc="-40" dirty="0">
                <a:solidFill>
                  <a:srgbClr val="23282A"/>
                </a:solidFill>
                <a:latin typeface="Calibri"/>
                <a:cs typeface="Calibri"/>
              </a:rPr>
              <a:t> </a:t>
            </a:r>
            <a:r>
              <a:rPr sz="2500" b="0" dirty="0">
                <a:solidFill>
                  <a:srgbClr val="23282A"/>
                </a:solidFill>
                <a:latin typeface="Calibri"/>
                <a:cs typeface="Calibri"/>
              </a:rPr>
              <a:t>una</a:t>
            </a:r>
            <a:r>
              <a:rPr sz="2500" b="0" spc="-50" dirty="0">
                <a:solidFill>
                  <a:srgbClr val="23282A"/>
                </a:solidFill>
                <a:latin typeface="Calibri"/>
                <a:cs typeface="Calibri"/>
              </a:rPr>
              <a:t> </a:t>
            </a:r>
            <a:r>
              <a:rPr sz="2500" b="0" dirty="0">
                <a:solidFill>
                  <a:srgbClr val="23282A"/>
                </a:solidFill>
                <a:latin typeface="Calibri"/>
                <a:cs typeface="Calibri"/>
              </a:rPr>
              <a:t>mejor</a:t>
            </a:r>
            <a:r>
              <a:rPr sz="2500" b="0" spc="-50" dirty="0">
                <a:solidFill>
                  <a:srgbClr val="23282A"/>
                </a:solidFill>
                <a:latin typeface="Calibri"/>
                <a:cs typeface="Calibri"/>
              </a:rPr>
              <a:t> </a:t>
            </a:r>
            <a:r>
              <a:rPr sz="2500" b="0" dirty="0">
                <a:solidFill>
                  <a:srgbClr val="23282A"/>
                </a:solidFill>
                <a:latin typeface="Calibri"/>
                <a:cs typeface="Calibri"/>
              </a:rPr>
              <a:t>experiencia</a:t>
            </a:r>
            <a:r>
              <a:rPr sz="2500" b="0" spc="-50" dirty="0">
                <a:solidFill>
                  <a:srgbClr val="23282A"/>
                </a:solidFill>
                <a:latin typeface="Calibri"/>
                <a:cs typeface="Calibri"/>
              </a:rPr>
              <a:t> </a:t>
            </a:r>
            <a:r>
              <a:rPr sz="2500" b="0" spc="-10" dirty="0">
                <a:solidFill>
                  <a:srgbClr val="23282A"/>
                </a:solidFill>
                <a:latin typeface="Calibri"/>
                <a:cs typeface="Calibri"/>
              </a:rPr>
              <a:t>digital.</a:t>
            </a:r>
            <a:endParaRPr sz="2500" dirty="0">
              <a:latin typeface="Calibri"/>
              <a:cs typeface="Calibri"/>
            </a:endParaRPr>
          </a:p>
        </p:txBody>
      </p:sp>
      <p:grpSp>
        <p:nvGrpSpPr>
          <p:cNvPr id="3" name="object 3"/>
          <p:cNvGrpSpPr/>
          <p:nvPr/>
        </p:nvGrpSpPr>
        <p:grpSpPr>
          <a:xfrm>
            <a:off x="682752" y="2167127"/>
            <a:ext cx="1183005" cy="2392680"/>
            <a:chOff x="682752" y="2167127"/>
            <a:chExt cx="1183005" cy="2392680"/>
          </a:xfrm>
        </p:grpSpPr>
        <p:pic>
          <p:nvPicPr>
            <p:cNvPr id="4" name="object 4"/>
            <p:cNvPicPr/>
            <p:nvPr/>
          </p:nvPicPr>
          <p:blipFill>
            <a:blip r:embed="rId2" cstate="print"/>
            <a:stretch>
              <a:fillRect/>
            </a:stretch>
          </p:blipFill>
          <p:spPr>
            <a:xfrm>
              <a:off x="734568" y="2217419"/>
              <a:ext cx="1071371" cy="2316478"/>
            </a:xfrm>
            <a:prstGeom prst="rect">
              <a:avLst/>
            </a:prstGeom>
          </p:spPr>
        </p:pic>
        <p:pic>
          <p:nvPicPr>
            <p:cNvPr id="5" name="object 5"/>
            <p:cNvPicPr/>
            <p:nvPr/>
          </p:nvPicPr>
          <p:blipFill>
            <a:blip r:embed="rId3" cstate="print"/>
            <a:stretch>
              <a:fillRect/>
            </a:stretch>
          </p:blipFill>
          <p:spPr>
            <a:xfrm>
              <a:off x="682752" y="2167127"/>
              <a:ext cx="1182623" cy="2392679"/>
            </a:xfrm>
            <a:prstGeom prst="rect">
              <a:avLst/>
            </a:prstGeom>
          </p:spPr>
        </p:pic>
      </p:grpSp>
      <p:grpSp>
        <p:nvGrpSpPr>
          <p:cNvPr id="6" name="object 6"/>
          <p:cNvGrpSpPr/>
          <p:nvPr/>
        </p:nvGrpSpPr>
        <p:grpSpPr>
          <a:xfrm>
            <a:off x="2279904" y="3396996"/>
            <a:ext cx="1183005" cy="2392680"/>
            <a:chOff x="2279904" y="3396996"/>
            <a:chExt cx="1183005" cy="2392680"/>
          </a:xfrm>
        </p:grpSpPr>
        <p:pic>
          <p:nvPicPr>
            <p:cNvPr id="7" name="object 7"/>
            <p:cNvPicPr/>
            <p:nvPr/>
          </p:nvPicPr>
          <p:blipFill>
            <a:blip r:embed="rId4" cstate="print"/>
            <a:stretch>
              <a:fillRect/>
            </a:stretch>
          </p:blipFill>
          <p:spPr>
            <a:xfrm>
              <a:off x="2346960" y="3456432"/>
              <a:ext cx="1068323" cy="2272283"/>
            </a:xfrm>
            <a:prstGeom prst="rect">
              <a:avLst/>
            </a:prstGeom>
          </p:spPr>
        </p:pic>
        <p:pic>
          <p:nvPicPr>
            <p:cNvPr id="8" name="object 8"/>
            <p:cNvPicPr/>
            <p:nvPr/>
          </p:nvPicPr>
          <p:blipFill>
            <a:blip r:embed="rId3" cstate="print"/>
            <a:stretch>
              <a:fillRect/>
            </a:stretch>
          </p:blipFill>
          <p:spPr>
            <a:xfrm>
              <a:off x="2279904" y="3396996"/>
              <a:ext cx="1182611" cy="2392679"/>
            </a:xfrm>
            <a:prstGeom prst="rect">
              <a:avLst/>
            </a:prstGeom>
          </p:spPr>
        </p:pic>
      </p:grpSp>
      <p:grpSp>
        <p:nvGrpSpPr>
          <p:cNvPr id="9" name="object 9"/>
          <p:cNvGrpSpPr/>
          <p:nvPr/>
        </p:nvGrpSpPr>
        <p:grpSpPr>
          <a:xfrm>
            <a:off x="10439400" y="2124455"/>
            <a:ext cx="1184275" cy="2392680"/>
            <a:chOff x="10439400" y="2124455"/>
            <a:chExt cx="1184275" cy="2392680"/>
          </a:xfrm>
        </p:grpSpPr>
        <p:pic>
          <p:nvPicPr>
            <p:cNvPr id="10" name="object 10"/>
            <p:cNvPicPr/>
            <p:nvPr/>
          </p:nvPicPr>
          <p:blipFill>
            <a:blip r:embed="rId5" cstate="print"/>
            <a:stretch>
              <a:fillRect/>
            </a:stretch>
          </p:blipFill>
          <p:spPr>
            <a:xfrm>
              <a:off x="10494264" y="2179319"/>
              <a:ext cx="1082039" cy="2304287"/>
            </a:xfrm>
            <a:prstGeom prst="rect">
              <a:avLst/>
            </a:prstGeom>
          </p:spPr>
        </p:pic>
        <p:pic>
          <p:nvPicPr>
            <p:cNvPr id="11" name="object 11"/>
            <p:cNvPicPr/>
            <p:nvPr/>
          </p:nvPicPr>
          <p:blipFill>
            <a:blip r:embed="rId6" cstate="print"/>
            <a:stretch>
              <a:fillRect/>
            </a:stretch>
          </p:blipFill>
          <p:spPr>
            <a:xfrm>
              <a:off x="10439400" y="2124455"/>
              <a:ext cx="1184147" cy="2392679"/>
            </a:xfrm>
            <a:prstGeom prst="rect">
              <a:avLst/>
            </a:prstGeom>
          </p:spPr>
        </p:pic>
      </p:grpSp>
      <p:grpSp>
        <p:nvGrpSpPr>
          <p:cNvPr id="12" name="object 12"/>
          <p:cNvGrpSpPr/>
          <p:nvPr/>
        </p:nvGrpSpPr>
        <p:grpSpPr>
          <a:xfrm>
            <a:off x="8823959" y="3396996"/>
            <a:ext cx="1183005" cy="2392680"/>
            <a:chOff x="8823959" y="3396996"/>
            <a:chExt cx="1183005" cy="2392680"/>
          </a:xfrm>
        </p:grpSpPr>
        <p:pic>
          <p:nvPicPr>
            <p:cNvPr id="13" name="object 13"/>
            <p:cNvPicPr/>
            <p:nvPr/>
          </p:nvPicPr>
          <p:blipFill>
            <a:blip r:embed="rId7" cstate="print"/>
            <a:stretch>
              <a:fillRect/>
            </a:stretch>
          </p:blipFill>
          <p:spPr>
            <a:xfrm>
              <a:off x="8891015" y="3450336"/>
              <a:ext cx="1053083" cy="2281427"/>
            </a:xfrm>
            <a:prstGeom prst="rect">
              <a:avLst/>
            </a:prstGeom>
          </p:spPr>
        </p:pic>
        <p:pic>
          <p:nvPicPr>
            <p:cNvPr id="14" name="object 14"/>
            <p:cNvPicPr/>
            <p:nvPr/>
          </p:nvPicPr>
          <p:blipFill>
            <a:blip r:embed="rId3" cstate="print"/>
            <a:stretch>
              <a:fillRect/>
            </a:stretch>
          </p:blipFill>
          <p:spPr>
            <a:xfrm>
              <a:off x="8823959" y="3396996"/>
              <a:ext cx="1182622" cy="2392679"/>
            </a:xfrm>
            <a:prstGeom prst="rect">
              <a:avLst/>
            </a:prstGeom>
          </p:spPr>
        </p:pic>
      </p:grpSp>
      <p:grpSp>
        <p:nvGrpSpPr>
          <p:cNvPr id="15" name="object 15"/>
          <p:cNvGrpSpPr/>
          <p:nvPr/>
        </p:nvGrpSpPr>
        <p:grpSpPr>
          <a:xfrm>
            <a:off x="7623045" y="2738625"/>
            <a:ext cx="2312035" cy="76200"/>
            <a:chOff x="7623045" y="2738625"/>
            <a:chExt cx="2312035" cy="76200"/>
          </a:xfrm>
        </p:grpSpPr>
        <p:sp>
          <p:nvSpPr>
            <p:cNvPr id="16" name="object 16"/>
            <p:cNvSpPr/>
            <p:nvPr/>
          </p:nvSpPr>
          <p:spPr>
            <a:xfrm>
              <a:off x="7686548" y="2776728"/>
              <a:ext cx="2248535" cy="0"/>
            </a:xfrm>
            <a:custGeom>
              <a:avLst/>
              <a:gdLst/>
              <a:ahLst/>
              <a:cxnLst/>
              <a:rect l="l" t="t" r="r" b="b"/>
              <a:pathLst>
                <a:path w="2248534">
                  <a:moveTo>
                    <a:pt x="2248204" y="0"/>
                  </a:moveTo>
                  <a:lnTo>
                    <a:pt x="0" y="0"/>
                  </a:lnTo>
                </a:path>
              </a:pathLst>
            </a:custGeom>
            <a:ln w="12700">
              <a:solidFill>
                <a:srgbClr val="CF3034"/>
              </a:solidFill>
            </a:ln>
          </p:spPr>
          <p:txBody>
            <a:bodyPr wrap="square" lIns="0" tIns="0" rIns="0" bIns="0" rtlCol="0"/>
            <a:lstStyle/>
            <a:p>
              <a:endParaRPr/>
            </a:p>
          </p:txBody>
        </p:sp>
        <p:sp>
          <p:nvSpPr>
            <p:cNvPr id="17" name="object 17"/>
            <p:cNvSpPr/>
            <p:nvPr/>
          </p:nvSpPr>
          <p:spPr>
            <a:xfrm>
              <a:off x="7623045" y="2738625"/>
              <a:ext cx="76200" cy="76200"/>
            </a:xfrm>
            <a:custGeom>
              <a:avLst/>
              <a:gdLst/>
              <a:ahLst/>
              <a:cxnLst/>
              <a:rect l="l" t="t" r="r" b="b"/>
              <a:pathLst>
                <a:path w="76200" h="76200">
                  <a:moveTo>
                    <a:pt x="76200" y="0"/>
                  </a:moveTo>
                  <a:lnTo>
                    <a:pt x="0" y="38100"/>
                  </a:lnTo>
                  <a:lnTo>
                    <a:pt x="76200" y="76200"/>
                  </a:lnTo>
                  <a:lnTo>
                    <a:pt x="76200" y="0"/>
                  </a:lnTo>
                  <a:close/>
                </a:path>
              </a:pathLst>
            </a:custGeom>
            <a:solidFill>
              <a:srgbClr val="CF3034"/>
            </a:solidFill>
          </p:spPr>
          <p:txBody>
            <a:bodyPr wrap="square" lIns="0" tIns="0" rIns="0" bIns="0" rtlCol="0"/>
            <a:lstStyle/>
            <a:p>
              <a:endParaRPr/>
            </a:p>
          </p:txBody>
        </p:sp>
      </p:grpSp>
      <p:grpSp>
        <p:nvGrpSpPr>
          <p:cNvPr id="18" name="object 18"/>
          <p:cNvGrpSpPr/>
          <p:nvPr/>
        </p:nvGrpSpPr>
        <p:grpSpPr>
          <a:xfrm>
            <a:off x="2322576" y="2747769"/>
            <a:ext cx="2312035" cy="76200"/>
            <a:chOff x="2322576" y="2747769"/>
            <a:chExt cx="2312035" cy="76200"/>
          </a:xfrm>
        </p:grpSpPr>
        <p:sp>
          <p:nvSpPr>
            <p:cNvPr id="19" name="object 19"/>
            <p:cNvSpPr/>
            <p:nvPr/>
          </p:nvSpPr>
          <p:spPr>
            <a:xfrm>
              <a:off x="2322576" y="2785872"/>
              <a:ext cx="2248535" cy="0"/>
            </a:xfrm>
            <a:custGeom>
              <a:avLst/>
              <a:gdLst/>
              <a:ahLst/>
              <a:cxnLst/>
              <a:rect l="l" t="t" r="r" b="b"/>
              <a:pathLst>
                <a:path w="2248535">
                  <a:moveTo>
                    <a:pt x="0" y="0"/>
                  </a:moveTo>
                  <a:lnTo>
                    <a:pt x="2248204" y="0"/>
                  </a:lnTo>
                </a:path>
              </a:pathLst>
            </a:custGeom>
            <a:ln w="12700">
              <a:solidFill>
                <a:srgbClr val="CF3034"/>
              </a:solidFill>
            </a:ln>
          </p:spPr>
          <p:txBody>
            <a:bodyPr wrap="square" lIns="0" tIns="0" rIns="0" bIns="0" rtlCol="0"/>
            <a:lstStyle/>
            <a:p>
              <a:endParaRPr/>
            </a:p>
          </p:txBody>
        </p:sp>
        <p:sp>
          <p:nvSpPr>
            <p:cNvPr id="20" name="object 20"/>
            <p:cNvSpPr/>
            <p:nvPr/>
          </p:nvSpPr>
          <p:spPr>
            <a:xfrm>
              <a:off x="4558082" y="2747769"/>
              <a:ext cx="76200" cy="76200"/>
            </a:xfrm>
            <a:custGeom>
              <a:avLst/>
              <a:gdLst/>
              <a:ahLst/>
              <a:cxnLst/>
              <a:rect l="l" t="t" r="r" b="b"/>
              <a:pathLst>
                <a:path w="76200" h="76200">
                  <a:moveTo>
                    <a:pt x="0" y="0"/>
                  </a:moveTo>
                  <a:lnTo>
                    <a:pt x="0" y="76200"/>
                  </a:lnTo>
                  <a:lnTo>
                    <a:pt x="76200" y="38100"/>
                  </a:lnTo>
                  <a:lnTo>
                    <a:pt x="0" y="0"/>
                  </a:lnTo>
                  <a:close/>
                </a:path>
              </a:pathLst>
            </a:custGeom>
            <a:solidFill>
              <a:srgbClr val="CF3034"/>
            </a:solidFill>
          </p:spPr>
          <p:txBody>
            <a:bodyPr wrap="square" lIns="0" tIns="0" rIns="0" bIns="0" rtlCol="0"/>
            <a:lstStyle/>
            <a:p>
              <a:endParaRPr/>
            </a:p>
          </p:txBody>
        </p:sp>
      </p:grpSp>
      <p:grpSp>
        <p:nvGrpSpPr>
          <p:cNvPr id="21" name="object 21"/>
          <p:cNvGrpSpPr/>
          <p:nvPr/>
        </p:nvGrpSpPr>
        <p:grpSpPr>
          <a:xfrm>
            <a:off x="7623047" y="4215381"/>
            <a:ext cx="824865" cy="76200"/>
            <a:chOff x="7623047" y="4215381"/>
            <a:chExt cx="824865" cy="76200"/>
          </a:xfrm>
        </p:grpSpPr>
        <p:sp>
          <p:nvSpPr>
            <p:cNvPr id="22" name="object 22"/>
            <p:cNvSpPr/>
            <p:nvPr/>
          </p:nvSpPr>
          <p:spPr>
            <a:xfrm>
              <a:off x="7686548" y="4253483"/>
              <a:ext cx="761365" cy="0"/>
            </a:xfrm>
            <a:custGeom>
              <a:avLst/>
              <a:gdLst/>
              <a:ahLst/>
              <a:cxnLst/>
              <a:rect l="l" t="t" r="r" b="b"/>
              <a:pathLst>
                <a:path w="761365">
                  <a:moveTo>
                    <a:pt x="760958" y="0"/>
                  </a:moveTo>
                  <a:lnTo>
                    <a:pt x="0" y="0"/>
                  </a:lnTo>
                </a:path>
              </a:pathLst>
            </a:custGeom>
            <a:ln w="12700">
              <a:solidFill>
                <a:srgbClr val="CF3034"/>
              </a:solidFill>
            </a:ln>
          </p:spPr>
          <p:txBody>
            <a:bodyPr wrap="square" lIns="0" tIns="0" rIns="0" bIns="0" rtlCol="0"/>
            <a:lstStyle/>
            <a:p>
              <a:endParaRPr/>
            </a:p>
          </p:txBody>
        </p:sp>
        <p:sp>
          <p:nvSpPr>
            <p:cNvPr id="23" name="object 23"/>
            <p:cNvSpPr/>
            <p:nvPr/>
          </p:nvSpPr>
          <p:spPr>
            <a:xfrm>
              <a:off x="7623047" y="4215381"/>
              <a:ext cx="76200" cy="76200"/>
            </a:xfrm>
            <a:custGeom>
              <a:avLst/>
              <a:gdLst/>
              <a:ahLst/>
              <a:cxnLst/>
              <a:rect l="l" t="t" r="r" b="b"/>
              <a:pathLst>
                <a:path w="76200" h="76200">
                  <a:moveTo>
                    <a:pt x="76200" y="0"/>
                  </a:moveTo>
                  <a:lnTo>
                    <a:pt x="0" y="38100"/>
                  </a:lnTo>
                  <a:lnTo>
                    <a:pt x="76200" y="76200"/>
                  </a:lnTo>
                  <a:lnTo>
                    <a:pt x="76200" y="0"/>
                  </a:lnTo>
                  <a:close/>
                </a:path>
              </a:pathLst>
            </a:custGeom>
            <a:solidFill>
              <a:srgbClr val="CF3034"/>
            </a:solidFill>
          </p:spPr>
          <p:txBody>
            <a:bodyPr wrap="square" lIns="0" tIns="0" rIns="0" bIns="0" rtlCol="0"/>
            <a:lstStyle/>
            <a:p>
              <a:endParaRPr/>
            </a:p>
          </p:txBody>
        </p:sp>
      </p:grpSp>
      <p:grpSp>
        <p:nvGrpSpPr>
          <p:cNvPr id="24" name="object 24"/>
          <p:cNvGrpSpPr/>
          <p:nvPr/>
        </p:nvGrpSpPr>
        <p:grpSpPr>
          <a:xfrm>
            <a:off x="3806952" y="4224525"/>
            <a:ext cx="827405" cy="76200"/>
            <a:chOff x="3806952" y="4224525"/>
            <a:chExt cx="827405" cy="76200"/>
          </a:xfrm>
        </p:grpSpPr>
        <p:sp>
          <p:nvSpPr>
            <p:cNvPr id="25" name="object 25"/>
            <p:cNvSpPr/>
            <p:nvPr/>
          </p:nvSpPr>
          <p:spPr>
            <a:xfrm>
              <a:off x="3806952" y="4262628"/>
              <a:ext cx="763905" cy="0"/>
            </a:xfrm>
            <a:custGeom>
              <a:avLst/>
              <a:gdLst/>
              <a:ahLst/>
              <a:cxnLst/>
              <a:rect l="l" t="t" r="r" b="b"/>
              <a:pathLst>
                <a:path w="763904">
                  <a:moveTo>
                    <a:pt x="0" y="0"/>
                  </a:moveTo>
                  <a:lnTo>
                    <a:pt x="763752" y="0"/>
                  </a:lnTo>
                </a:path>
              </a:pathLst>
            </a:custGeom>
            <a:ln w="12700">
              <a:solidFill>
                <a:srgbClr val="CF3034"/>
              </a:solidFill>
            </a:ln>
          </p:spPr>
          <p:txBody>
            <a:bodyPr wrap="square" lIns="0" tIns="0" rIns="0" bIns="0" rtlCol="0"/>
            <a:lstStyle/>
            <a:p>
              <a:endParaRPr/>
            </a:p>
          </p:txBody>
        </p:sp>
        <p:sp>
          <p:nvSpPr>
            <p:cNvPr id="26" name="object 26"/>
            <p:cNvSpPr/>
            <p:nvPr/>
          </p:nvSpPr>
          <p:spPr>
            <a:xfrm>
              <a:off x="4558003" y="4224525"/>
              <a:ext cx="76200" cy="76200"/>
            </a:xfrm>
            <a:custGeom>
              <a:avLst/>
              <a:gdLst/>
              <a:ahLst/>
              <a:cxnLst/>
              <a:rect l="l" t="t" r="r" b="b"/>
              <a:pathLst>
                <a:path w="76200" h="76200">
                  <a:moveTo>
                    <a:pt x="0" y="0"/>
                  </a:moveTo>
                  <a:lnTo>
                    <a:pt x="0" y="76199"/>
                  </a:lnTo>
                  <a:lnTo>
                    <a:pt x="76200" y="38099"/>
                  </a:lnTo>
                  <a:lnTo>
                    <a:pt x="0" y="0"/>
                  </a:lnTo>
                  <a:close/>
                </a:path>
              </a:pathLst>
            </a:custGeom>
            <a:solidFill>
              <a:srgbClr val="CF3034"/>
            </a:solidFill>
          </p:spPr>
          <p:txBody>
            <a:bodyPr wrap="square" lIns="0" tIns="0" rIns="0" bIns="0" rtlCol="0"/>
            <a:lstStyle/>
            <a:p>
              <a:endParaRPr/>
            </a:p>
          </p:txBody>
        </p:sp>
      </p:grpSp>
      <p:pic>
        <p:nvPicPr>
          <p:cNvPr id="27" name="object 27"/>
          <p:cNvPicPr/>
          <p:nvPr/>
        </p:nvPicPr>
        <p:blipFill>
          <a:blip r:embed="rId8" cstate="print"/>
          <a:stretch>
            <a:fillRect/>
          </a:stretch>
        </p:blipFill>
        <p:spPr>
          <a:xfrm>
            <a:off x="5067300" y="2080260"/>
            <a:ext cx="2334767" cy="4023359"/>
          </a:xfrm>
          <a:prstGeom prst="rect">
            <a:avLst/>
          </a:prstGeom>
        </p:spPr>
      </p:pic>
      <p:sp>
        <p:nvSpPr>
          <p:cNvPr id="28" name="object 28"/>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pic>
        <p:nvPicPr>
          <p:cNvPr id="29" name="object 29"/>
          <p:cNvPicPr/>
          <p:nvPr/>
        </p:nvPicPr>
        <p:blipFill>
          <a:blip r:embed="rId9" cstate="print"/>
          <a:stretch>
            <a:fillRect/>
          </a:stretch>
        </p:blipFill>
        <p:spPr>
          <a:xfrm>
            <a:off x="11237976" y="256031"/>
            <a:ext cx="633699" cy="640078"/>
          </a:xfrm>
          <a:prstGeom prst="rect">
            <a:avLst/>
          </a:prstGeom>
        </p:spPr>
      </p:pic>
      <p:sp>
        <p:nvSpPr>
          <p:cNvPr id="30" name="object 30"/>
          <p:cNvSpPr txBox="1"/>
          <p:nvPr/>
        </p:nvSpPr>
        <p:spPr>
          <a:xfrm>
            <a:off x="11746175" y="6389906"/>
            <a:ext cx="188595" cy="189230"/>
          </a:xfrm>
          <a:prstGeom prst="rect">
            <a:avLst/>
          </a:prstGeom>
        </p:spPr>
        <p:txBody>
          <a:bodyPr vert="horz" wrap="square" lIns="0" tIns="0" rIns="0" bIns="0" rtlCol="0">
            <a:spAutoFit/>
          </a:bodyPr>
          <a:lstStyle/>
          <a:p>
            <a:pPr>
              <a:lnSpc>
                <a:spcPts val="1465"/>
              </a:lnSpc>
            </a:pPr>
            <a:r>
              <a:rPr sz="1300" spc="-25" dirty="0">
                <a:solidFill>
                  <a:srgbClr val="23282A"/>
                </a:solidFill>
                <a:latin typeface="Arial"/>
                <a:cs typeface="Arial"/>
              </a:rPr>
              <a:t>22</a:t>
            </a:r>
            <a:endParaRPr sz="1300">
              <a:latin typeface="Arial"/>
              <a:cs typeface="Arial"/>
            </a:endParaRPr>
          </a:p>
        </p:txBody>
      </p:sp>
      <p:sp>
        <p:nvSpPr>
          <p:cNvPr id="31" name="object 31"/>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22</a:t>
            </a:fld>
            <a:endParaRPr spc="-25" dirty="0"/>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40207"/>
            <a:ext cx="12192000" cy="6716395"/>
            <a:chOff x="0" y="140207"/>
            <a:chExt cx="12192000" cy="6716395"/>
          </a:xfrm>
        </p:grpSpPr>
        <p:pic>
          <p:nvPicPr>
            <p:cNvPr id="3" name="object 3"/>
            <p:cNvPicPr/>
            <p:nvPr/>
          </p:nvPicPr>
          <p:blipFill>
            <a:blip r:embed="rId2" cstate="print"/>
            <a:stretch>
              <a:fillRect/>
            </a:stretch>
          </p:blipFill>
          <p:spPr>
            <a:xfrm>
              <a:off x="1248222" y="280748"/>
              <a:ext cx="9783585" cy="6090074"/>
            </a:xfrm>
            <a:prstGeom prst="rect">
              <a:avLst/>
            </a:prstGeom>
          </p:spPr>
        </p:pic>
        <p:sp>
          <p:nvSpPr>
            <p:cNvPr id="4" name="object 4"/>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pic>
          <p:nvPicPr>
            <p:cNvPr id="5" name="object 5"/>
            <p:cNvPicPr/>
            <p:nvPr/>
          </p:nvPicPr>
          <p:blipFill>
            <a:blip r:embed="rId3" cstate="print"/>
            <a:stretch>
              <a:fillRect/>
            </a:stretch>
          </p:blipFill>
          <p:spPr>
            <a:xfrm>
              <a:off x="11237976" y="256031"/>
              <a:ext cx="633699" cy="640078"/>
            </a:xfrm>
            <a:prstGeom prst="rect">
              <a:avLst/>
            </a:prstGeom>
          </p:spPr>
        </p:pic>
        <p:sp>
          <p:nvSpPr>
            <p:cNvPr id="6" name="object 6"/>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grpSp>
      <p:sp>
        <p:nvSpPr>
          <p:cNvPr id="7" name="object 7"/>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23</a:t>
            </a:fld>
            <a:endParaRPr spc="-25" dirty="0"/>
          </a:p>
        </p:txBody>
      </p:sp>
      <p:sp>
        <p:nvSpPr>
          <p:cNvPr id="9" name="Rectángulo 8">
            <a:extLst>
              <a:ext uri="{FF2B5EF4-FFF2-40B4-BE49-F238E27FC236}">
                <a16:creationId xmlns:a16="http://schemas.microsoft.com/office/drawing/2014/main" id="{7CA4E79E-7AA5-022D-1DF1-68C5F8FAC26A}"/>
              </a:ext>
            </a:extLst>
          </p:cNvPr>
          <p:cNvSpPr/>
          <p:nvPr/>
        </p:nvSpPr>
        <p:spPr>
          <a:xfrm>
            <a:off x="1178350" y="170837"/>
            <a:ext cx="9765427" cy="850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2200" b="1" dirty="0">
                <a:solidFill>
                  <a:schemeClr val="tx1"/>
                </a:solidFill>
              </a:rPr>
              <a:t>La inversión en salud digital y los ingresos de los jugadores de telesalud casi se</a:t>
            </a:r>
          </a:p>
          <a:p>
            <a:pPr algn="l"/>
            <a:r>
              <a:rPr lang="es-ES" sz="2200" b="1" dirty="0">
                <a:solidFill>
                  <a:schemeClr val="tx1"/>
                </a:solidFill>
              </a:rPr>
              <a:t>duplicaron en comparación con 2019</a:t>
            </a:r>
            <a:endParaRPr lang="es-CO" sz="2200" b="1" dirty="0">
              <a:solidFill>
                <a:schemeClr val="tx1"/>
              </a:solidFill>
            </a:endParaRPr>
          </a:p>
        </p:txBody>
      </p:sp>
      <p:sp>
        <p:nvSpPr>
          <p:cNvPr id="10" name="Rectángulo 9">
            <a:extLst>
              <a:ext uri="{FF2B5EF4-FFF2-40B4-BE49-F238E27FC236}">
                <a16:creationId xmlns:a16="http://schemas.microsoft.com/office/drawing/2014/main" id="{3B7ED909-5FE0-7D70-72C3-A5F51E64B324}"/>
              </a:ext>
            </a:extLst>
          </p:cNvPr>
          <p:cNvSpPr/>
          <p:nvPr/>
        </p:nvSpPr>
        <p:spPr>
          <a:xfrm>
            <a:off x="1193276" y="1144965"/>
            <a:ext cx="5319877" cy="68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1600" b="1" dirty="0">
                <a:solidFill>
                  <a:schemeClr val="tx1"/>
                </a:solidFill>
              </a:rPr>
              <a:t>Financiación total de riesgo para empresas de salud digital por año en billones</a:t>
            </a:r>
            <a:endParaRPr lang="es-CO" sz="1600" b="1" dirty="0">
              <a:solidFill>
                <a:schemeClr val="tx1"/>
              </a:solidFill>
            </a:endParaRPr>
          </a:p>
        </p:txBody>
      </p:sp>
      <p:sp>
        <p:nvSpPr>
          <p:cNvPr id="12" name="Rectángulo 11">
            <a:extLst>
              <a:ext uri="{FF2B5EF4-FFF2-40B4-BE49-F238E27FC236}">
                <a16:creationId xmlns:a16="http://schemas.microsoft.com/office/drawing/2014/main" id="{AE2ABC79-9A4E-0046-645A-6A68C75BAF69}"/>
              </a:ext>
            </a:extLst>
          </p:cNvPr>
          <p:cNvSpPr/>
          <p:nvPr/>
        </p:nvSpPr>
        <p:spPr>
          <a:xfrm>
            <a:off x="1676400" y="2438400"/>
            <a:ext cx="2819400" cy="1295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1400" b="1" dirty="0">
                <a:solidFill>
                  <a:schemeClr val="tx1"/>
                </a:solidFill>
              </a:rPr>
              <a:t>La financiación de riesgo en 2020 fue significativamente mayor que en los últimos</a:t>
            </a:r>
          </a:p>
          <a:p>
            <a:pPr algn="l"/>
            <a:r>
              <a:rPr lang="es-ES" sz="1400" b="1" dirty="0">
                <a:solidFill>
                  <a:schemeClr val="tx1"/>
                </a:solidFill>
              </a:rPr>
              <a:t>años, tanto en capital invertido como en acuerdos.</a:t>
            </a:r>
            <a:endParaRPr lang="es-CO" sz="1400" b="1" dirty="0">
              <a:solidFill>
                <a:schemeClr val="tx1"/>
              </a:solidFill>
            </a:endParaRPr>
          </a:p>
        </p:txBody>
      </p:sp>
      <p:sp>
        <p:nvSpPr>
          <p:cNvPr id="13" name="Rectángulo 12">
            <a:extLst>
              <a:ext uri="{FF2B5EF4-FFF2-40B4-BE49-F238E27FC236}">
                <a16:creationId xmlns:a16="http://schemas.microsoft.com/office/drawing/2014/main" id="{C3B7D755-1314-7F61-0A4D-DE6C4D0B0B97}"/>
              </a:ext>
            </a:extLst>
          </p:cNvPr>
          <p:cNvSpPr/>
          <p:nvPr/>
        </p:nvSpPr>
        <p:spPr>
          <a:xfrm>
            <a:off x="8991600" y="1219200"/>
            <a:ext cx="2362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1600" b="1" dirty="0">
                <a:solidFill>
                  <a:schemeClr val="tx1"/>
                </a:solidFill>
              </a:rPr>
              <a:t>Ingresos anuales totales en más de un 83%</a:t>
            </a:r>
            <a:endParaRPr lang="es-CO" sz="1600" b="1" dirty="0">
              <a:solidFill>
                <a:schemeClr val="tx1"/>
              </a:solidFill>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3" name="object 3"/>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87365" rIns="0" bIns="0" rtlCol="0">
            <a:spAutoFit/>
          </a:bodyPr>
          <a:lstStyle/>
          <a:p>
            <a:pPr marL="142875">
              <a:lnSpc>
                <a:spcPct val="100000"/>
              </a:lnSpc>
              <a:spcBef>
                <a:spcPts val="100"/>
              </a:spcBef>
            </a:pPr>
            <a:r>
              <a:rPr dirty="0">
                <a:solidFill>
                  <a:srgbClr val="23282A"/>
                </a:solidFill>
              </a:rPr>
              <a:t>Subiendo</a:t>
            </a:r>
            <a:r>
              <a:rPr spc="10" dirty="0">
                <a:solidFill>
                  <a:srgbClr val="23282A"/>
                </a:solidFill>
              </a:rPr>
              <a:t> </a:t>
            </a:r>
            <a:r>
              <a:rPr dirty="0">
                <a:solidFill>
                  <a:srgbClr val="23282A"/>
                </a:solidFill>
              </a:rPr>
              <a:t>de</a:t>
            </a:r>
            <a:r>
              <a:rPr spc="10" dirty="0">
                <a:solidFill>
                  <a:srgbClr val="23282A"/>
                </a:solidFill>
              </a:rPr>
              <a:t> </a:t>
            </a:r>
            <a:r>
              <a:rPr dirty="0">
                <a:solidFill>
                  <a:srgbClr val="23282A"/>
                </a:solidFill>
              </a:rPr>
              <a:t>nivel</a:t>
            </a:r>
            <a:r>
              <a:rPr spc="10" dirty="0">
                <a:solidFill>
                  <a:srgbClr val="23282A"/>
                </a:solidFill>
              </a:rPr>
              <a:t> </a:t>
            </a:r>
            <a:r>
              <a:rPr dirty="0">
                <a:solidFill>
                  <a:srgbClr val="23282A"/>
                </a:solidFill>
              </a:rPr>
              <a:t>la</a:t>
            </a:r>
            <a:r>
              <a:rPr spc="10" dirty="0">
                <a:solidFill>
                  <a:srgbClr val="23282A"/>
                </a:solidFill>
              </a:rPr>
              <a:t> </a:t>
            </a:r>
            <a:r>
              <a:rPr dirty="0">
                <a:solidFill>
                  <a:srgbClr val="23282A"/>
                </a:solidFill>
              </a:rPr>
              <a:t>experiencia</a:t>
            </a:r>
            <a:r>
              <a:rPr spc="5" dirty="0">
                <a:solidFill>
                  <a:srgbClr val="23282A"/>
                </a:solidFill>
              </a:rPr>
              <a:t> </a:t>
            </a:r>
            <a:r>
              <a:rPr dirty="0">
                <a:solidFill>
                  <a:srgbClr val="23282A"/>
                </a:solidFill>
              </a:rPr>
              <a:t>de</a:t>
            </a:r>
            <a:r>
              <a:rPr spc="10" dirty="0">
                <a:solidFill>
                  <a:srgbClr val="23282A"/>
                </a:solidFill>
              </a:rPr>
              <a:t> </a:t>
            </a:r>
            <a:r>
              <a:rPr dirty="0">
                <a:solidFill>
                  <a:srgbClr val="23282A"/>
                </a:solidFill>
              </a:rPr>
              <a:t>atención</a:t>
            </a:r>
            <a:r>
              <a:rPr spc="5" dirty="0">
                <a:solidFill>
                  <a:srgbClr val="23282A"/>
                </a:solidFill>
              </a:rPr>
              <a:t> </a:t>
            </a:r>
            <a:r>
              <a:rPr spc="-10" dirty="0">
                <a:solidFill>
                  <a:srgbClr val="23282A"/>
                </a:solidFill>
              </a:rPr>
              <a:t>digital.</a:t>
            </a:r>
          </a:p>
        </p:txBody>
      </p:sp>
      <p:sp>
        <p:nvSpPr>
          <p:cNvPr id="5" name="object 5"/>
          <p:cNvSpPr txBox="1">
            <a:spLocks noGrp="1"/>
          </p:cNvSpPr>
          <p:nvPr>
            <p:ph type="body" idx="1"/>
          </p:nvPr>
        </p:nvSpPr>
        <p:spPr>
          <a:prstGeom prst="rect">
            <a:avLst/>
          </a:prstGeom>
        </p:spPr>
        <p:txBody>
          <a:bodyPr vert="horz" wrap="square" lIns="0" tIns="303161" rIns="0" bIns="0" rtlCol="0">
            <a:spAutoFit/>
          </a:bodyPr>
          <a:lstStyle/>
          <a:p>
            <a:pPr marL="5828030" marR="678815" indent="-457200">
              <a:lnSpc>
                <a:spcPct val="100000"/>
              </a:lnSpc>
              <a:spcBef>
                <a:spcPts val="95"/>
              </a:spcBef>
              <a:buChar char="•"/>
              <a:tabLst>
                <a:tab pos="5828030" algn="l"/>
                <a:tab pos="5828665" algn="l"/>
              </a:tabLst>
            </a:pPr>
            <a:r>
              <a:rPr sz="2800" dirty="0">
                <a:solidFill>
                  <a:srgbClr val="23282A"/>
                </a:solidFill>
              </a:rPr>
              <a:t>Desarrollo</a:t>
            </a:r>
            <a:r>
              <a:rPr sz="2800" spc="-80" dirty="0">
                <a:solidFill>
                  <a:srgbClr val="23282A"/>
                </a:solidFill>
              </a:rPr>
              <a:t> </a:t>
            </a:r>
            <a:r>
              <a:rPr sz="2800" dirty="0">
                <a:solidFill>
                  <a:srgbClr val="23282A"/>
                </a:solidFill>
              </a:rPr>
              <a:t>de</a:t>
            </a:r>
            <a:r>
              <a:rPr sz="2800" spc="-85" dirty="0">
                <a:solidFill>
                  <a:srgbClr val="23282A"/>
                </a:solidFill>
              </a:rPr>
              <a:t> </a:t>
            </a:r>
            <a:r>
              <a:rPr sz="2800" dirty="0">
                <a:solidFill>
                  <a:srgbClr val="23282A"/>
                </a:solidFill>
              </a:rPr>
              <a:t>habilidades</a:t>
            </a:r>
            <a:r>
              <a:rPr sz="2800" spc="-85" dirty="0">
                <a:solidFill>
                  <a:srgbClr val="23282A"/>
                </a:solidFill>
              </a:rPr>
              <a:t> </a:t>
            </a:r>
            <a:r>
              <a:rPr sz="2800" spc="-25" dirty="0">
                <a:solidFill>
                  <a:srgbClr val="23282A"/>
                </a:solidFill>
              </a:rPr>
              <a:t>de </a:t>
            </a:r>
            <a:r>
              <a:rPr sz="2800" dirty="0">
                <a:solidFill>
                  <a:srgbClr val="23282A"/>
                </a:solidFill>
              </a:rPr>
              <a:t>comunicación</a:t>
            </a:r>
            <a:r>
              <a:rPr sz="2800" spc="-114" dirty="0">
                <a:solidFill>
                  <a:srgbClr val="23282A"/>
                </a:solidFill>
              </a:rPr>
              <a:t> </a:t>
            </a:r>
            <a:r>
              <a:rPr sz="2800" spc="-10" dirty="0">
                <a:solidFill>
                  <a:srgbClr val="23282A"/>
                </a:solidFill>
              </a:rPr>
              <a:t>virtual.</a:t>
            </a:r>
            <a:endParaRPr sz="2800"/>
          </a:p>
          <a:p>
            <a:pPr marL="5828030" marR="5080" indent="-457834">
              <a:lnSpc>
                <a:spcPct val="100000"/>
              </a:lnSpc>
              <a:spcBef>
                <a:spcPts val="1665"/>
              </a:spcBef>
              <a:buChar char="•"/>
              <a:tabLst>
                <a:tab pos="5828030" algn="l"/>
                <a:tab pos="5828665" algn="l"/>
              </a:tabLst>
            </a:pPr>
            <a:r>
              <a:rPr sz="2800" dirty="0">
                <a:solidFill>
                  <a:srgbClr val="23282A"/>
                </a:solidFill>
              </a:rPr>
              <a:t>Mejor</a:t>
            </a:r>
            <a:r>
              <a:rPr sz="2800" spc="-80" dirty="0">
                <a:solidFill>
                  <a:srgbClr val="23282A"/>
                </a:solidFill>
              </a:rPr>
              <a:t> </a:t>
            </a:r>
            <a:r>
              <a:rPr sz="2800" dirty="0">
                <a:solidFill>
                  <a:srgbClr val="23282A"/>
                </a:solidFill>
              </a:rPr>
              <a:t>integración</a:t>
            </a:r>
            <a:r>
              <a:rPr sz="2800" spc="-80" dirty="0">
                <a:solidFill>
                  <a:srgbClr val="23282A"/>
                </a:solidFill>
              </a:rPr>
              <a:t> </a:t>
            </a:r>
            <a:r>
              <a:rPr sz="2800" dirty="0">
                <a:solidFill>
                  <a:srgbClr val="23282A"/>
                </a:solidFill>
              </a:rPr>
              <a:t>de</a:t>
            </a:r>
            <a:r>
              <a:rPr sz="2800" spc="-75" dirty="0">
                <a:solidFill>
                  <a:srgbClr val="23282A"/>
                </a:solidFill>
              </a:rPr>
              <a:t> </a:t>
            </a:r>
            <a:r>
              <a:rPr sz="2800" spc="-10" dirty="0">
                <a:solidFill>
                  <a:srgbClr val="23282A"/>
                </a:solidFill>
              </a:rPr>
              <a:t>servicios </a:t>
            </a:r>
            <a:r>
              <a:rPr sz="2800" dirty="0">
                <a:solidFill>
                  <a:srgbClr val="23282A"/>
                </a:solidFill>
              </a:rPr>
              <a:t>lingüísticos</a:t>
            </a:r>
            <a:r>
              <a:rPr sz="2800" spc="-70" dirty="0">
                <a:solidFill>
                  <a:srgbClr val="23282A"/>
                </a:solidFill>
              </a:rPr>
              <a:t> </a:t>
            </a:r>
            <a:r>
              <a:rPr sz="2800" dirty="0">
                <a:solidFill>
                  <a:srgbClr val="23282A"/>
                </a:solidFill>
              </a:rPr>
              <a:t>para</a:t>
            </a:r>
            <a:r>
              <a:rPr sz="2800" spc="-65" dirty="0">
                <a:solidFill>
                  <a:srgbClr val="23282A"/>
                </a:solidFill>
              </a:rPr>
              <a:t> </a:t>
            </a:r>
            <a:r>
              <a:rPr sz="2800" dirty="0">
                <a:solidFill>
                  <a:srgbClr val="23282A"/>
                </a:solidFill>
              </a:rPr>
              <a:t>visitas</a:t>
            </a:r>
            <a:r>
              <a:rPr sz="2800" spc="-70" dirty="0">
                <a:solidFill>
                  <a:srgbClr val="23282A"/>
                </a:solidFill>
              </a:rPr>
              <a:t> </a:t>
            </a:r>
            <a:r>
              <a:rPr sz="2800" spc="-10" dirty="0">
                <a:solidFill>
                  <a:srgbClr val="23282A"/>
                </a:solidFill>
              </a:rPr>
              <a:t>virtuales.</a:t>
            </a:r>
            <a:endParaRPr sz="2800"/>
          </a:p>
          <a:p>
            <a:pPr marL="5828030" marR="284480" indent="-457200">
              <a:lnSpc>
                <a:spcPct val="100000"/>
              </a:lnSpc>
              <a:spcBef>
                <a:spcPts val="1680"/>
              </a:spcBef>
              <a:buChar char="•"/>
              <a:tabLst>
                <a:tab pos="5828030" algn="l"/>
                <a:tab pos="5828665" algn="l"/>
              </a:tabLst>
            </a:pPr>
            <a:r>
              <a:rPr sz="2800" dirty="0">
                <a:solidFill>
                  <a:srgbClr val="23282A"/>
                </a:solidFill>
              </a:rPr>
              <a:t>Abordar</a:t>
            </a:r>
            <a:r>
              <a:rPr sz="2800" spc="-60" dirty="0">
                <a:solidFill>
                  <a:srgbClr val="23282A"/>
                </a:solidFill>
              </a:rPr>
              <a:t> </a:t>
            </a:r>
            <a:r>
              <a:rPr sz="2800" dirty="0">
                <a:solidFill>
                  <a:srgbClr val="23282A"/>
                </a:solidFill>
              </a:rPr>
              <a:t>las</a:t>
            </a:r>
            <a:r>
              <a:rPr sz="2800" spc="-55" dirty="0">
                <a:solidFill>
                  <a:srgbClr val="23282A"/>
                </a:solidFill>
              </a:rPr>
              <a:t> </a:t>
            </a:r>
            <a:r>
              <a:rPr sz="2800" dirty="0">
                <a:solidFill>
                  <a:srgbClr val="23282A"/>
                </a:solidFill>
              </a:rPr>
              <a:t>diferencias</a:t>
            </a:r>
            <a:r>
              <a:rPr sz="2800" spc="-60" dirty="0">
                <a:solidFill>
                  <a:srgbClr val="23282A"/>
                </a:solidFill>
              </a:rPr>
              <a:t> </a:t>
            </a:r>
            <a:r>
              <a:rPr sz="2800" dirty="0">
                <a:solidFill>
                  <a:srgbClr val="23282A"/>
                </a:solidFill>
              </a:rPr>
              <a:t>en</a:t>
            </a:r>
            <a:r>
              <a:rPr sz="2800" spc="-55" dirty="0">
                <a:solidFill>
                  <a:srgbClr val="23282A"/>
                </a:solidFill>
              </a:rPr>
              <a:t> </a:t>
            </a:r>
            <a:r>
              <a:rPr sz="2800" spc="-25" dirty="0">
                <a:solidFill>
                  <a:srgbClr val="23282A"/>
                </a:solidFill>
              </a:rPr>
              <a:t>la </a:t>
            </a:r>
            <a:r>
              <a:rPr sz="2800" dirty="0">
                <a:solidFill>
                  <a:srgbClr val="23282A"/>
                </a:solidFill>
              </a:rPr>
              <a:t>conectividad</a:t>
            </a:r>
            <a:r>
              <a:rPr sz="2800" spc="-55" dirty="0">
                <a:solidFill>
                  <a:srgbClr val="23282A"/>
                </a:solidFill>
              </a:rPr>
              <a:t> </a:t>
            </a:r>
            <a:r>
              <a:rPr sz="2800" dirty="0">
                <a:solidFill>
                  <a:srgbClr val="23282A"/>
                </a:solidFill>
              </a:rPr>
              <a:t>y</a:t>
            </a:r>
            <a:r>
              <a:rPr sz="2800" spc="-50" dirty="0">
                <a:solidFill>
                  <a:srgbClr val="23282A"/>
                </a:solidFill>
              </a:rPr>
              <a:t> </a:t>
            </a:r>
            <a:r>
              <a:rPr sz="2800" dirty="0">
                <a:solidFill>
                  <a:srgbClr val="23282A"/>
                </a:solidFill>
              </a:rPr>
              <a:t>la</a:t>
            </a:r>
            <a:r>
              <a:rPr sz="2800" spc="-55" dirty="0">
                <a:solidFill>
                  <a:srgbClr val="23282A"/>
                </a:solidFill>
              </a:rPr>
              <a:t> </a:t>
            </a:r>
            <a:r>
              <a:rPr sz="2800" spc="-10" dirty="0">
                <a:solidFill>
                  <a:srgbClr val="23282A"/>
                </a:solidFill>
              </a:rPr>
              <a:t>alfabetización digital.</a:t>
            </a:r>
            <a:endParaRPr sz="2800"/>
          </a:p>
          <a:p>
            <a:pPr marL="5828030" indent="-457834">
              <a:lnSpc>
                <a:spcPct val="100000"/>
              </a:lnSpc>
              <a:spcBef>
                <a:spcPts val="1680"/>
              </a:spcBef>
              <a:buChar char="•"/>
              <a:tabLst>
                <a:tab pos="5828030" algn="l"/>
                <a:tab pos="5828665" algn="l"/>
              </a:tabLst>
            </a:pPr>
            <a:r>
              <a:rPr sz="2800" dirty="0">
                <a:solidFill>
                  <a:srgbClr val="23282A"/>
                </a:solidFill>
              </a:rPr>
              <a:t>Educación</a:t>
            </a:r>
            <a:r>
              <a:rPr sz="2800" spc="-70" dirty="0">
                <a:solidFill>
                  <a:srgbClr val="23282A"/>
                </a:solidFill>
              </a:rPr>
              <a:t> </a:t>
            </a:r>
            <a:r>
              <a:rPr sz="2800" dirty="0">
                <a:solidFill>
                  <a:srgbClr val="23282A"/>
                </a:solidFill>
              </a:rPr>
              <a:t>del</a:t>
            </a:r>
            <a:r>
              <a:rPr sz="2800" spc="-70" dirty="0">
                <a:solidFill>
                  <a:srgbClr val="23282A"/>
                </a:solidFill>
              </a:rPr>
              <a:t> </a:t>
            </a:r>
            <a:r>
              <a:rPr sz="2800" spc="-10" dirty="0">
                <a:solidFill>
                  <a:srgbClr val="23282A"/>
                </a:solidFill>
              </a:rPr>
              <a:t>paciente/familia.</a:t>
            </a:r>
            <a:endParaRPr sz="2800"/>
          </a:p>
        </p:txBody>
      </p:sp>
      <p:grpSp>
        <p:nvGrpSpPr>
          <p:cNvPr id="6" name="object 6"/>
          <p:cNvGrpSpPr/>
          <p:nvPr/>
        </p:nvGrpSpPr>
        <p:grpSpPr>
          <a:xfrm>
            <a:off x="169163" y="900683"/>
            <a:ext cx="5340350" cy="5218430"/>
            <a:chOff x="169163" y="900683"/>
            <a:chExt cx="5340350" cy="5218430"/>
          </a:xfrm>
        </p:grpSpPr>
        <p:pic>
          <p:nvPicPr>
            <p:cNvPr id="7" name="object 7"/>
            <p:cNvPicPr/>
            <p:nvPr/>
          </p:nvPicPr>
          <p:blipFill>
            <a:blip r:embed="rId2" cstate="print"/>
            <a:stretch>
              <a:fillRect/>
            </a:stretch>
          </p:blipFill>
          <p:spPr>
            <a:xfrm>
              <a:off x="169163" y="3398520"/>
              <a:ext cx="4079747" cy="2720339"/>
            </a:xfrm>
            <a:prstGeom prst="rect">
              <a:avLst/>
            </a:prstGeom>
          </p:spPr>
        </p:pic>
        <p:pic>
          <p:nvPicPr>
            <p:cNvPr id="8" name="object 8"/>
            <p:cNvPicPr/>
            <p:nvPr/>
          </p:nvPicPr>
          <p:blipFill>
            <a:blip r:embed="rId3" cstate="print"/>
            <a:stretch>
              <a:fillRect/>
            </a:stretch>
          </p:blipFill>
          <p:spPr>
            <a:xfrm>
              <a:off x="1507236" y="900683"/>
              <a:ext cx="4002023" cy="2668523"/>
            </a:xfrm>
            <a:prstGeom prst="rect">
              <a:avLst/>
            </a:prstGeom>
          </p:spPr>
        </p:pic>
      </p:grpSp>
      <p:sp>
        <p:nvSpPr>
          <p:cNvPr id="9" name="object 9"/>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24</a:t>
            </a:fld>
            <a:endParaRPr spc="-25" dirty="0"/>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8180" y="3380917"/>
            <a:ext cx="11434445" cy="2768600"/>
          </a:xfrm>
          <a:prstGeom prst="rect">
            <a:avLst/>
          </a:prstGeom>
        </p:spPr>
        <p:txBody>
          <a:bodyPr vert="horz" wrap="square" lIns="0" tIns="12700" rIns="0" bIns="0" rtlCol="0">
            <a:spAutoFit/>
          </a:bodyPr>
          <a:lstStyle/>
          <a:p>
            <a:pPr marL="12700" marR="5080" indent="-635" algn="ctr">
              <a:lnSpc>
                <a:spcPct val="100000"/>
              </a:lnSpc>
              <a:spcBef>
                <a:spcPts val="100"/>
              </a:spcBef>
            </a:pPr>
            <a:r>
              <a:rPr sz="6000" b="1" dirty="0">
                <a:solidFill>
                  <a:srgbClr val="FFFFFF"/>
                </a:solidFill>
                <a:latin typeface="Arial"/>
                <a:cs typeface="Arial"/>
              </a:rPr>
              <a:t>Aplicar</a:t>
            </a:r>
            <a:r>
              <a:rPr sz="6000" b="1" spc="30" dirty="0">
                <a:solidFill>
                  <a:srgbClr val="FFFFFF"/>
                </a:solidFill>
                <a:latin typeface="Arial"/>
                <a:cs typeface="Arial"/>
              </a:rPr>
              <a:t> </a:t>
            </a:r>
            <a:r>
              <a:rPr sz="6000" b="1" dirty="0">
                <a:solidFill>
                  <a:srgbClr val="FFFFFF"/>
                </a:solidFill>
                <a:latin typeface="Arial"/>
                <a:cs typeface="Arial"/>
              </a:rPr>
              <a:t>una</a:t>
            </a:r>
            <a:r>
              <a:rPr sz="6000" b="1" spc="30" dirty="0">
                <a:solidFill>
                  <a:srgbClr val="FFFFFF"/>
                </a:solidFill>
                <a:latin typeface="Arial"/>
                <a:cs typeface="Arial"/>
              </a:rPr>
              <a:t> </a:t>
            </a:r>
            <a:r>
              <a:rPr sz="6000" b="1" dirty="0">
                <a:solidFill>
                  <a:srgbClr val="FFFFFF"/>
                </a:solidFill>
                <a:latin typeface="Arial"/>
                <a:cs typeface="Arial"/>
              </a:rPr>
              <a:t>perspectiva</a:t>
            </a:r>
            <a:r>
              <a:rPr sz="6000" b="1" spc="30" dirty="0">
                <a:solidFill>
                  <a:srgbClr val="FFFFFF"/>
                </a:solidFill>
                <a:latin typeface="Arial"/>
                <a:cs typeface="Arial"/>
              </a:rPr>
              <a:t> </a:t>
            </a:r>
            <a:r>
              <a:rPr sz="6000" b="1" spc="-25" dirty="0">
                <a:solidFill>
                  <a:srgbClr val="FFFFFF"/>
                </a:solidFill>
                <a:latin typeface="Arial"/>
                <a:cs typeface="Arial"/>
              </a:rPr>
              <a:t>de </a:t>
            </a:r>
            <a:r>
              <a:rPr sz="6000" b="1" dirty="0">
                <a:solidFill>
                  <a:srgbClr val="FFFFFF"/>
                </a:solidFill>
                <a:latin typeface="Arial"/>
                <a:cs typeface="Arial"/>
              </a:rPr>
              <a:t>equidad</a:t>
            </a:r>
            <a:r>
              <a:rPr sz="6000" b="1" spc="15" dirty="0">
                <a:solidFill>
                  <a:srgbClr val="FFFFFF"/>
                </a:solidFill>
                <a:latin typeface="Arial"/>
                <a:cs typeface="Arial"/>
              </a:rPr>
              <a:t> </a:t>
            </a:r>
            <a:r>
              <a:rPr sz="6000" b="1" dirty="0">
                <a:solidFill>
                  <a:srgbClr val="FFFFFF"/>
                </a:solidFill>
                <a:latin typeface="Arial"/>
                <a:cs typeface="Arial"/>
              </a:rPr>
              <a:t>en</a:t>
            </a:r>
            <a:r>
              <a:rPr sz="6000" b="1" spc="20" dirty="0">
                <a:solidFill>
                  <a:srgbClr val="FFFFFF"/>
                </a:solidFill>
                <a:latin typeface="Arial"/>
                <a:cs typeface="Arial"/>
              </a:rPr>
              <a:t> </a:t>
            </a:r>
            <a:r>
              <a:rPr sz="6000" b="1" dirty="0">
                <a:solidFill>
                  <a:srgbClr val="FFFFFF"/>
                </a:solidFill>
                <a:latin typeface="Arial"/>
                <a:cs typeface="Arial"/>
              </a:rPr>
              <a:t>todos</a:t>
            </a:r>
            <a:r>
              <a:rPr sz="6000" b="1" spc="20" dirty="0">
                <a:solidFill>
                  <a:srgbClr val="FFFFFF"/>
                </a:solidFill>
                <a:latin typeface="Arial"/>
                <a:cs typeface="Arial"/>
              </a:rPr>
              <a:t> </a:t>
            </a:r>
            <a:r>
              <a:rPr sz="6000" b="1" dirty="0">
                <a:solidFill>
                  <a:srgbClr val="FFFFFF"/>
                </a:solidFill>
                <a:latin typeface="Arial"/>
                <a:cs typeface="Arial"/>
              </a:rPr>
              <a:t>los</a:t>
            </a:r>
            <a:r>
              <a:rPr sz="6000" b="1" spc="20" dirty="0">
                <a:solidFill>
                  <a:srgbClr val="FFFFFF"/>
                </a:solidFill>
                <a:latin typeface="Arial"/>
                <a:cs typeface="Arial"/>
              </a:rPr>
              <a:t> </a:t>
            </a:r>
            <a:r>
              <a:rPr sz="6000" b="1" spc="-10" dirty="0">
                <a:solidFill>
                  <a:srgbClr val="FFFFFF"/>
                </a:solidFill>
                <a:latin typeface="Arial"/>
                <a:cs typeface="Arial"/>
              </a:rPr>
              <a:t>esfuerzos </a:t>
            </a:r>
            <a:r>
              <a:rPr sz="6000" b="1" dirty="0">
                <a:solidFill>
                  <a:srgbClr val="FFFFFF"/>
                </a:solidFill>
                <a:latin typeface="Arial"/>
                <a:cs typeface="Arial"/>
              </a:rPr>
              <a:t>del</a:t>
            </a:r>
            <a:r>
              <a:rPr sz="6000" b="1" spc="20" dirty="0">
                <a:solidFill>
                  <a:srgbClr val="FFFFFF"/>
                </a:solidFill>
                <a:latin typeface="Arial"/>
                <a:cs typeface="Arial"/>
              </a:rPr>
              <a:t> </a:t>
            </a:r>
            <a:r>
              <a:rPr sz="6000" b="1" spc="-20" dirty="0">
                <a:solidFill>
                  <a:srgbClr val="FFFFFF"/>
                </a:solidFill>
                <a:latin typeface="Arial"/>
                <a:cs typeface="Arial"/>
              </a:rPr>
              <a:t>PCC.</a:t>
            </a:r>
            <a:endParaRPr sz="6000">
              <a:latin typeface="Arial"/>
              <a:cs typeface="Arial"/>
            </a:endParaRPr>
          </a:p>
        </p:txBody>
      </p:sp>
      <p:sp>
        <p:nvSpPr>
          <p:cNvPr id="3" name="object 3"/>
          <p:cNvSpPr/>
          <p:nvPr/>
        </p:nvSpPr>
        <p:spPr>
          <a:xfrm>
            <a:off x="4932415" y="777491"/>
            <a:ext cx="2207895" cy="2035810"/>
          </a:xfrm>
          <a:custGeom>
            <a:avLst/>
            <a:gdLst/>
            <a:ahLst/>
            <a:cxnLst/>
            <a:rect l="l" t="t" r="r" b="b"/>
            <a:pathLst>
              <a:path w="2207895" h="2035810">
                <a:moveTo>
                  <a:pt x="1249337" y="1599641"/>
                </a:moveTo>
                <a:lnTo>
                  <a:pt x="857173" y="1599641"/>
                </a:lnTo>
                <a:lnTo>
                  <a:pt x="857173" y="1962353"/>
                </a:lnTo>
                <a:lnTo>
                  <a:pt x="877717" y="2000137"/>
                </a:lnTo>
                <a:lnTo>
                  <a:pt x="923053" y="2015642"/>
                </a:lnTo>
                <a:lnTo>
                  <a:pt x="977258" y="2022173"/>
                </a:lnTo>
                <a:lnTo>
                  <a:pt x="1024146" y="2024111"/>
                </a:lnTo>
                <a:lnTo>
                  <a:pt x="1050937" y="2024354"/>
                </a:lnTo>
                <a:lnTo>
                  <a:pt x="1079031" y="2024111"/>
                </a:lnTo>
                <a:lnTo>
                  <a:pt x="1127081" y="2022173"/>
                </a:lnTo>
                <a:lnTo>
                  <a:pt x="1180750" y="2015642"/>
                </a:lnTo>
                <a:lnTo>
                  <a:pt x="1218241" y="2004741"/>
                </a:lnTo>
                <a:lnTo>
                  <a:pt x="1247012" y="1976888"/>
                </a:lnTo>
                <a:lnTo>
                  <a:pt x="1249337" y="1962353"/>
                </a:lnTo>
                <a:lnTo>
                  <a:pt x="1249337" y="1599641"/>
                </a:lnTo>
                <a:close/>
              </a:path>
              <a:path w="2207895" h="2035810">
                <a:moveTo>
                  <a:pt x="961034" y="0"/>
                </a:moveTo>
                <a:lnTo>
                  <a:pt x="893603" y="773"/>
                </a:lnTo>
                <a:lnTo>
                  <a:pt x="837031" y="3098"/>
                </a:lnTo>
                <a:lnTo>
                  <a:pt x="790333" y="7167"/>
                </a:lnTo>
                <a:lnTo>
                  <a:pt x="752551" y="13169"/>
                </a:lnTo>
                <a:lnTo>
                  <a:pt x="710844" y="25380"/>
                </a:lnTo>
                <a:lnTo>
                  <a:pt x="678823" y="47517"/>
                </a:lnTo>
                <a:lnTo>
                  <a:pt x="51155" y="1153236"/>
                </a:lnTo>
                <a:lnTo>
                  <a:pt x="30954" y="1195661"/>
                </a:lnTo>
                <a:lnTo>
                  <a:pt x="16663" y="1236157"/>
                </a:lnTo>
                <a:lnTo>
                  <a:pt x="7562" y="1279992"/>
                </a:lnTo>
                <a:lnTo>
                  <a:pt x="2324" y="1330706"/>
                </a:lnTo>
                <a:lnTo>
                  <a:pt x="581" y="1370434"/>
                </a:lnTo>
                <a:lnTo>
                  <a:pt x="0" y="1416735"/>
                </a:lnTo>
                <a:lnTo>
                  <a:pt x="340" y="1445463"/>
                </a:lnTo>
                <a:lnTo>
                  <a:pt x="3053" y="1493899"/>
                </a:lnTo>
                <a:lnTo>
                  <a:pt x="12403" y="1545780"/>
                </a:lnTo>
                <a:lnTo>
                  <a:pt x="35459" y="1585302"/>
                </a:lnTo>
                <a:lnTo>
                  <a:pt x="79344" y="1599302"/>
                </a:lnTo>
                <a:lnTo>
                  <a:pt x="89903" y="1599641"/>
                </a:lnTo>
                <a:lnTo>
                  <a:pt x="1427594" y="1599641"/>
                </a:lnTo>
                <a:lnTo>
                  <a:pt x="1462904" y="1576538"/>
                </a:lnTo>
                <a:lnTo>
                  <a:pt x="1478889" y="1535659"/>
                </a:lnTo>
                <a:lnTo>
                  <a:pt x="1487029" y="1475594"/>
                </a:lnTo>
                <a:lnTo>
                  <a:pt x="1488046" y="1438440"/>
                </a:lnTo>
                <a:lnTo>
                  <a:pt x="1486931" y="1397411"/>
                </a:lnTo>
                <a:lnTo>
                  <a:pt x="1478016" y="1334246"/>
                </a:lnTo>
                <a:lnTo>
                  <a:pt x="1460871" y="1295496"/>
                </a:lnTo>
                <a:lnTo>
                  <a:pt x="1427594" y="1274140"/>
                </a:lnTo>
                <a:lnTo>
                  <a:pt x="325513" y="1274140"/>
                </a:lnTo>
                <a:lnTo>
                  <a:pt x="854074" y="351853"/>
                </a:lnTo>
                <a:lnTo>
                  <a:pt x="1249337" y="351853"/>
                </a:lnTo>
                <a:lnTo>
                  <a:pt x="1249337" y="66649"/>
                </a:lnTo>
                <a:lnTo>
                  <a:pt x="1224975" y="31240"/>
                </a:lnTo>
                <a:lnTo>
                  <a:pt x="1185011" y="16268"/>
                </a:lnTo>
                <a:lnTo>
                  <a:pt x="1146067" y="8909"/>
                </a:lnTo>
                <a:lnTo>
                  <a:pt x="1095882" y="3873"/>
                </a:lnTo>
                <a:lnTo>
                  <a:pt x="1034268" y="969"/>
                </a:lnTo>
                <a:lnTo>
                  <a:pt x="999103" y="242"/>
                </a:lnTo>
                <a:lnTo>
                  <a:pt x="961034" y="0"/>
                </a:lnTo>
                <a:close/>
              </a:path>
              <a:path w="2207895" h="2035810">
                <a:moveTo>
                  <a:pt x="1249337" y="351853"/>
                </a:moveTo>
                <a:lnTo>
                  <a:pt x="857173" y="351853"/>
                </a:lnTo>
                <a:lnTo>
                  <a:pt x="857173" y="1274140"/>
                </a:lnTo>
                <a:lnTo>
                  <a:pt x="1249337" y="1274140"/>
                </a:lnTo>
                <a:lnTo>
                  <a:pt x="1249337" y="351853"/>
                </a:lnTo>
                <a:close/>
              </a:path>
              <a:path w="2207895" h="2035810">
                <a:moveTo>
                  <a:pt x="1979802" y="1556245"/>
                </a:moveTo>
                <a:lnTo>
                  <a:pt x="1919014" y="1559345"/>
                </a:lnTo>
                <a:lnTo>
                  <a:pt x="1868397" y="1568645"/>
                </a:lnTo>
                <a:lnTo>
                  <a:pt x="1827950" y="1584143"/>
                </a:lnTo>
                <a:lnTo>
                  <a:pt x="1775636" y="1636647"/>
                </a:lnTo>
                <a:lnTo>
                  <a:pt x="1759896" y="1679468"/>
                </a:lnTo>
                <a:lnTo>
                  <a:pt x="1750452" y="1734303"/>
                </a:lnTo>
                <a:lnTo>
                  <a:pt x="1747304" y="1801152"/>
                </a:lnTo>
                <a:lnTo>
                  <a:pt x="1750404" y="1863878"/>
                </a:lnTo>
                <a:lnTo>
                  <a:pt x="1759704" y="1915660"/>
                </a:lnTo>
                <a:lnTo>
                  <a:pt x="1775202" y="1956494"/>
                </a:lnTo>
                <a:lnTo>
                  <a:pt x="1826737" y="2007743"/>
                </a:lnTo>
                <a:lnTo>
                  <a:pt x="1866650" y="2023003"/>
                </a:lnTo>
                <a:lnTo>
                  <a:pt x="1916639" y="2032160"/>
                </a:lnTo>
                <a:lnTo>
                  <a:pt x="1976704" y="2035213"/>
                </a:lnTo>
                <a:lnTo>
                  <a:pt x="2036818" y="2032112"/>
                </a:lnTo>
                <a:lnTo>
                  <a:pt x="2086954" y="2022811"/>
                </a:lnTo>
                <a:lnTo>
                  <a:pt x="2127110" y="2007309"/>
                </a:lnTo>
                <a:lnTo>
                  <a:pt x="2179328" y="1954895"/>
                </a:lnTo>
                <a:lnTo>
                  <a:pt x="2195072" y="1912367"/>
                </a:lnTo>
                <a:lnTo>
                  <a:pt x="2204518" y="1858021"/>
                </a:lnTo>
                <a:lnTo>
                  <a:pt x="2207666" y="1791855"/>
                </a:lnTo>
                <a:lnTo>
                  <a:pt x="2204566" y="1728447"/>
                </a:lnTo>
                <a:lnTo>
                  <a:pt x="2195264" y="1676180"/>
                </a:lnTo>
                <a:lnTo>
                  <a:pt x="2179762" y="1635053"/>
                </a:lnTo>
                <a:lnTo>
                  <a:pt x="2128317" y="1583704"/>
                </a:lnTo>
                <a:lnTo>
                  <a:pt x="2088695" y="1568448"/>
                </a:lnTo>
                <a:lnTo>
                  <a:pt x="2039191" y="1559295"/>
                </a:lnTo>
                <a:lnTo>
                  <a:pt x="1979802" y="1556245"/>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pic>
        <p:nvPicPr>
          <p:cNvPr id="3" name="object 3"/>
          <p:cNvPicPr/>
          <p:nvPr/>
        </p:nvPicPr>
        <p:blipFill>
          <a:blip r:embed="rId2" cstate="print"/>
          <a:stretch>
            <a:fillRect/>
          </a:stretch>
        </p:blipFill>
        <p:spPr>
          <a:xfrm>
            <a:off x="11237976" y="256031"/>
            <a:ext cx="633699" cy="640078"/>
          </a:xfrm>
          <a:prstGeom prst="rect">
            <a:avLst/>
          </a:prstGeom>
        </p:spPr>
      </p:pic>
      <p:grpSp>
        <p:nvGrpSpPr>
          <p:cNvPr id="4" name="object 4"/>
          <p:cNvGrpSpPr/>
          <p:nvPr/>
        </p:nvGrpSpPr>
        <p:grpSpPr>
          <a:xfrm>
            <a:off x="0" y="0"/>
            <a:ext cx="12190730" cy="6346190"/>
            <a:chOff x="0" y="0"/>
            <a:chExt cx="12190730" cy="6346190"/>
          </a:xfrm>
        </p:grpSpPr>
        <p:sp>
          <p:nvSpPr>
            <p:cNvPr id="5" name="object 5"/>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0475" cy="6345936"/>
            </a:xfrm>
            <a:prstGeom prst="rect">
              <a:avLst/>
            </a:prstGeom>
          </p:spPr>
        </p:pic>
      </p:grpSp>
      <p:sp>
        <p:nvSpPr>
          <p:cNvPr id="7" name="object 7"/>
          <p:cNvSpPr txBox="1"/>
          <p:nvPr/>
        </p:nvSpPr>
        <p:spPr>
          <a:xfrm>
            <a:off x="198483" y="1176934"/>
            <a:ext cx="6932930" cy="4140200"/>
          </a:xfrm>
          <a:prstGeom prst="rect">
            <a:avLst/>
          </a:prstGeom>
        </p:spPr>
        <p:txBody>
          <a:bodyPr vert="horz" wrap="square" lIns="0" tIns="12700" rIns="0" bIns="0" rtlCol="0">
            <a:spAutoFit/>
          </a:bodyPr>
          <a:lstStyle/>
          <a:p>
            <a:pPr marL="12700" marR="5080">
              <a:lnSpc>
                <a:spcPct val="100000"/>
              </a:lnSpc>
              <a:spcBef>
                <a:spcPts val="100"/>
              </a:spcBef>
            </a:pPr>
            <a:r>
              <a:rPr sz="3000" dirty="0">
                <a:solidFill>
                  <a:srgbClr val="FFFFFF"/>
                </a:solidFill>
                <a:latin typeface="Candara"/>
                <a:cs typeface="Candara"/>
              </a:rPr>
              <a:t>Creemos</a:t>
            </a:r>
            <a:r>
              <a:rPr sz="3000" spc="-45" dirty="0">
                <a:solidFill>
                  <a:srgbClr val="FFFFFF"/>
                </a:solidFill>
                <a:latin typeface="Candara"/>
                <a:cs typeface="Candara"/>
              </a:rPr>
              <a:t> </a:t>
            </a:r>
            <a:r>
              <a:rPr sz="3000" dirty="0">
                <a:solidFill>
                  <a:srgbClr val="FFFFFF"/>
                </a:solidFill>
                <a:latin typeface="Candara"/>
                <a:cs typeface="Candara"/>
              </a:rPr>
              <a:t>que</a:t>
            </a:r>
            <a:r>
              <a:rPr sz="3000" spc="-40" dirty="0">
                <a:solidFill>
                  <a:srgbClr val="FFFFFF"/>
                </a:solidFill>
                <a:latin typeface="Candara"/>
                <a:cs typeface="Candara"/>
              </a:rPr>
              <a:t> </a:t>
            </a:r>
            <a:r>
              <a:rPr sz="3000" dirty="0">
                <a:solidFill>
                  <a:srgbClr val="FFFFFF"/>
                </a:solidFill>
                <a:latin typeface="Candara"/>
                <a:cs typeface="Candara"/>
              </a:rPr>
              <a:t>los</a:t>
            </a:r>
            <a:r>
              <a:rPr sz="3000" spc="-40" dirty="0">
                <a:solidFill>
                  <a:srgbClr val="FFFFFF"/>
                </a:solidFill>
                <a:latin typeface="Candara"/>
                <a:cs typeface="Candara"/>
              </a:rPr>
              <a:t> </a:t>
            </a:r>
            <a:r>
              <a:rPr sz="3000" dirty="0">
                <a:solidFill>
                  <a:srgbClr val="FFFFFF"/>
                </a:solidFill>
                <a:latin typeface="Candara"/>
                <a:cs typeface="Candara"/>
              </a:rPr>
              <a:t>derechos</a:t>
            </a:r>
            <a:r>
              <a:rPr sz="3000" spc="-45" dirty="0">
                <a:solidFill>
                  <a:srgbClr val="FFFFFF"/>
                </a:solidFill>
                <a:latin typeface="Candara"/>
                <a:cs typeface="Candara"/>
              </a:rPr>
              <a:t> </a:t>
            </a:r>
            <a:r>
              <a:rPr sz="3000" dirty="0">
                <a:solidFill>
                  <a:srgbClr val="FFFFFF"/>
                </a:solidFill>
                <a:latin typeface="Candara"/>
                <a:cs typeface="Candara"/>
              </a:rPr>
              <a:t>del</a:t>
            </a:r>
            <a:r>
              <a:rPr sz="3000" spc="-40" dirty="0">
                <a:solidFill>
                  <a:srgbClr val="FFFFFF"/>
                </a:solidFill>
                <a:latin typeface="Candara"/>
                <a:cs typeface="Candara"/>
              </a:rPr>
              <a:t> </a:t>
            </a:r>
            <a:r>
              <a:rPr sz="3000" dirty="0">
                <a:solidFill>
                  <a:srgbClr val="FFFFFF"/>
                </a:solidFill>
                <a:latin typeface="Candara"/>
                <a:cs typeface="Candara"/>
              </a:rPr>
              <a:t>paciente</a:t>
            </a:r>
            <a:r>
              <a:rPr sz="3000" spc="-40" dirty="0">
                <a:solidFill>
                  <a:srgbClr val="FFFFFF"/>
                </a:solidFill>
                <a:latin typeface="Candara"/>
                <a:cs typeface="Candara"/>
              </a:rPr>
              <a:t> </a:t>
            </a:r>
            <a:r>
              <a:rPr sz="3000" spc="-25" dirty="0">
                <a:solidFill>
                  <a:srgbClr val="FFFFFF"/>
                </a:solidFill>
                <a:latin typeface="Candara"/>
                <a:cs typeface="Candara"/>
              </a:rPr>
              <a:t>son </a:t>
            </a:r>
            <a:r>
              <a:rPr sz="3000" dirty="0">
                <a:solidFill>
                  <a:srgbClr val="FFFFFF"/>
                </a:solidFill>
                <a:latin typeface="Candara"/>
                <a:cs typeface="Candara"/>
              </a:rPr>
              <a:t>derechos</a:t>
            </a:r>
            <a:r>
              <a:rPr sz="3000" spc="-50" dirty="0">
                <a:solidFill>
                  <a:srgbClr val="FFFFFF"/>
                </a:solidFill>
                <a:latin typeface="Candara"/>
                <a:cs typeface="Candara"/>
              </a:rPr>
              <a:t> </a:t>
            </a:r>
            <a:r>
              <a:rPr sz="3000" dirty="0">
                <a:solidFill>
                  <a:srgbClr val="FFFFFF"/>
                </a:solidFill>
                <a:latin typeface="Candara"/>
                <a:cs typeface="Candara"/>
              </a:rPr>
              <a:t>humanos.</a:t>
            </a:r>
            <a:r>
              <a:rPr sz="3000" spc="-45" dirty="0">
                <a:solidFill>
                  <a:srgbClr val="FFFFFF"/>
                </a:solidFill>
                <a:latin typeface="Candara"/>
                <a:cs typeface="Candara"/>
              </a:rPr>
              <a:t> </a:t>
            </a:r>
            <a:r>
              <a:rPr sz="3000" dirty="0">
                <a:solidFill>
                  <a:srgbClr val="FFFFFF"/>
                </a:solidFill>
                <a:latin typeface="Candara"/>
                <a:cs typeface="Candara"/>
              </a:rPr>
              <a:t>En</a:t>
            </a:r>
            <a:r>
              <a:rPr sz="3000" spc="-45" dirty="0">
                <a:solidFill>
                  <a:srgbClr val="FFFFFF"/>
                </a:solidFill>
                <a:latin typeface="Candara"/>
                <a:cs typeface="Candara"/>
              </a:rPr>
              <a:t> </a:t>
            </a:r>
            <a:r>
              <a:rPr sz="3000" dirty="0">
                <a:solidFill>
                  <a:srgbClr val="FFFFFF"/>
                </a:solidFill>
                <a:latin typeface="Candara"/>
                <a:cs typeface="Candara"/>
              </a:rPr>
              <a:t>nuestro</a:t>
            </a:r>
            <a:r>
              <a:rPr sz="3000" spc="-45" dirty="0">
                <a:solidFill>
                  <a:srgbClr val="FFFFFF"/>
                </a:solidFill>
                <a:latin typeface="Candara"/>
                <a:cs typeface="Candara"/>
              </a:rPr>
              <a:t> </a:t>
            </a:r>
            <a:r>
              <a:rPr sz="3000" spc="-10" dirty="0">
                <a:solidFill>
                  <a:srgbClr val="FFFFFF"/>
                </a:solidFill>
                <a:latin typeface="Candara"/>
                <a:cs typeface="Candara"/>
              </a:rPr>
              <a:t>trabajo, </a:t>
            </a:r>
            <a:r>
              <a:rPr sz="3000" dirty="0">
                <a:solidFill>
                  <a:srgbClr val="FFFFFF"/>
                </a:solidFill>
                <a:latin typeface="Candara"/>
                <a:cs typeface="Candara"/>
              </a:rPr>
              <a:t>promovemos</a:t>
            </a:r>
            <a:r>
              <a:rPr sz="3000" spc="-45" dirty="0">
                <a:solidFill>
                  <a:srgbClr val="FFFFFF"/>
                </a:solidFill>
                <a:latin typeface="Candara"/>
                <a:cs typeface="Candara"/>
              </a:rPr>
              <a:t> </a:t>
            </a:r>
            <a:r>
              <a:rPr sz="3000" dirty="0">
                <a:solidFill>
                  <a:srgbClr val="FFFFFF"/>
                </a:solidFill>
                <a:latin typeface="Candara"/>
                <a:cs typeface="Candara"/>
              </a:rPr>
              <a:t>el</a:t>
            </a:r>
            <a:r>
              <a:rPr sz="3000" spc="-40" dirty="0">
                <a:solidFill>
                  <a:srgbClr val="FFFFFF"/>
                </a:solidFill>
                <a:latin typeface="Candara"/>
                <a:cs typeface="Candara"/>
              </a:rPr>
              <a:t> </a:t>
            </a:r>
            <a:r>
              <a:rPr sz="3000" dirty="0">
                <a:solidFill>
                  <a:srgbClr val="FFFFFF"/>
                </a:solidFill>
                <a:latin typeface="Candara"/>
                <a:cs typeface="Candara"/>
              </a:rPr>
              <a:t>respeto,</a:t>
            </a:r>
            <a:r>
              <a:rPr sz="3000" spc="-40" dirty="0">
                <a:solidFill>
                  <a:srgbClr val="FFFFFF"/>
                </a:solidFill>
                <a:latin typeface="Candara"/>
                <a:cs typeface="Candara"/>
              </a:rPr>
              <a:t> </a:t>
            </a:r>
            <a:r>
              <a:rPr sz="3000" dirty="0">
                <a:solidFill>
                  <a:srgbClr val="FFFFFF"/>
                </a:solidFill>
                <a:latin typeface="Candara"/>
                <a:cs typeface="Candara"/>
              </a:rPr>
              <a:t>la</a:t>
            </a:r>
            <a:r>
              <a:rPr sz="3000" spc="-45" dirty="0">
                <a:solidFill>
                  <a:srgbClr val="FFFFFF"/>
                </a:solidFill>
                <a:latin typeface="Candara"/>
                <a:cs typeface="Candara"/>
              </a:rPr>
              <a:t> </a:t>
            </a:r>
            <a:r>
              <a:rPr sz="3000" dirty="0">
                <a:solidFill>
                  <a:srgbClr val="FFFFFF"/>
                </a:solidFill>
                <a:latin typeface="Candara"/>
                <a:cs typeface="Candara"/>
              </a:rPr>
              <a:t>inclusión</a:t>
            </a:r>
            <a:r>
              <a:rPr sz="3000" spc="-40" dirty="0">
                <a:solidFill>
                  <a:srgbClr val="FFFFFF"/>
                </a:solidFill>
                <a:latin typeface="Candara"/>
                <a:cs typeface="Candara"/>
              </a:rPr>
              <a:t> </a:t>
            </a:r>
            <a:r>
              <a:rPr sz="3000" dirty="0">
                <a:solidFill>
                  <a:srgbClr val="FFFFFF"/>
                </a:solidFill>
                <a:latin typeface="Candara"/>
                <a:cs typeface="Candara"/>
              </a:rPr>
              <a:t>y</a:t>
            </a:r>
            <a:r>
              <a:rPr sz="3000" spc="-40" dirty="0">
                <a:solidFill>
                  <a:srgbClr val="FFFFFF"/>
                </a:solidFill>
                <a:latin typeface="Candara"/>
                <a:cs typeface="Candara"/>
              </a:rPr>
              <a:t> </a:t>
            </a:r>
            <a:r>
              <a:rPr sz="3000" spc="-25" dirty="0">
                <a:solidFill>
                  <a:srgbClr val="FFFFFF"/>
                </a:solidFill>
                <a:latin typeface="Candara"/>
                <a:cs typeface="Candara"/>
              </a:rPr>
              <a:t>la </a:t>
            </a:r>
            <a:r>
              <a:rPr sz="3000" dirty="0">
                <a:solidFill>
                  <a:srgbClr val="FFFFFF"/>
                </a:solidFill>
                <a:latin typeface="Candara"/>
                <a:cs typeface="Candara"/>
              </a:rPr>
              <a:t>compasión</a:t>
            </a:r>
            <a:r>
              <a:rPr sz="3000" spc="-45" dirty="0">
                <a:solidFill>
                  <a:srgbClr val="FFFFFF"/>
                </a:solidFill>
                <a:latin typeface="Candara"/>
                <a:cs typeface="Candara"/>
              </a:rPr>
              <a:t> </a:t>
            </a:r>
            <a:r>
              <a:rPr sz="3000" dirty="0">
                <a:solidFill>
                  <a:srgbClr val="FFFFFF"/>
                </a:solidFill>
                <a:latin typeface="Candara"/>
                <a:cs typeface="Candara"/>
              </a:rPr>
              <a:t>hacia</a:t>
            </a:r>
            <a:r>
              <a:rPr sz="3000" spc="-40" dirty="0">
                <a:solidFill>
                  <a:srgbClr val="FFFFFF"/>
                </a:solidFill>
                <a:latin typeface="Candara"/>
                <a:cs typeface="Candara"/>
              </a:rPr>
              <a:t> </a:t>
            </a:r>
            <a:r>
              <a:rPr sz="3000" dirty="0">
                <a:solidFill>
                  <a:srgbClr val="FFFFFF"/>
                </a:solidFill>
                <a:latin typeface="Candara"/>
                <a:cs typeface="Candara"/>
              </a:rPr>
              <a:t>todas</a:t>
            </a:r>
            <a:r>
              <a:rPr sz="3000" spc="-45" dirty="0">
                <a:solidFill>
                  <a:srgbClr val="FFFFFF"/>
                </a:solidFill>
                <a:latin typeface="Candara"/>
                <a:cs typeface="Candara"/>
              </a:rPr>
              <a:t> </a:t>
            </a:r>
            <a:r>
              <a:rPr sz="3000" dirty="0">
                <a:solidFill>
                  <a:srgbClr val="FFFFFF"/>
                </a:solidFill>
                <a:latin typeface="Candara"/>
                <a:cs typeface="Candara"/>
              </a:rPr>
              <a:t>las</a:t>
            </a:r>
            <a:r>
              <a:rPr sz="3000" spc="-40" dirty="0">
                <a:solidFill>
                  <a:srgbClr val="FFFFFF"/>
                </a:solidFill>
                <a:latin typeface="Candara"/>
                <a:cs typeface="Candara"/>
              </a:rPr>
              <a:t> </a:t>
            </a:r>
            <a:r>
              <a:rPr sz="3000" spc="-10" dirty="0">
                <a:solidFill>
                  <a:srgbClr val="FFFFFF"/>
                </a:solidFill>
                <a:latin typeface="Candara"/>
                <a:cs typeface="Candara"/>
              </a:rPr>
              <a:t>partes </a:t>
            </a:r>
            <a:r>
              <a:rPr sz="3000" dirty="0">
                <a:solidFill>
                  <a:srgbClr val="FFFFFF"/>
                </a:solidFill>
                <a:latin typeface="Candara"/>
                <a:cs typeface="Candara"/>
              </a:rPr>
              <a:t>interesadas</a:t>
            </a:r>
            <a:r>
              <a:rPr sz="3000" spc="-40" dirty="0">
                <a:solidFill>
                  <a:srgbClr val="FFFFFF"/>
                </a:solidFill>
                <a:latin typeface="Candara"/>
                <a:cs typeface="Candara"/>
              </a:rPr>
              <a:t> </a:t>
            </a:r>
            <a:r>
              <a:rPr sz="3000" dirty="0">
                <a:solidFill>
                  <a:srgbClr val="FFFFFF"/>
                </a:solidFill>
                <a:latin typeface="Candara"/>
                <a:cs typeface="Candara"/>
              </a:rPr>
              <a:t>en</a:t>
            </a:r>
            <a:r>
              <a:rPr sz="3000" spc="-40" dirty="0">
                <a:solidFill>
                  <a:srgbClr val="FFFFFF"/>
                </a:solidFill>
                <a:latin typeface="Candara"/>
                <a:cs typeface="Candara"/>
              </a:rPr>
              <a:t> </a:t>
            </a:r>
            <a:r>
              <a:rPr sz="3000" dirty="0">
                <a:solidFill>
                  <a:srgbClr val="FFFFFF"/>
                </a:solidFill>
                <a:latin typeface="Candara"/>
                <a:cs typeface="Candara"/>
              </a:rPr>
              <a:t>la</a:t>
            </a:r>
            <a:r>
              <a:rPr sz="3000" spc="-40" dirty="0">
                <a:solidFill>
                  <a:srgbClr val="FFFFFF"/>
                </a:solidFill>
                <a:latin typeface="Candara"/>
                <a:cs typeface="Candara"/>
              </a:rPr>
              <a:t> </a:t>
            </a:r>
            <a:r>
              <a:rPr sz="3000" dirty="0">
                <a:solidFill>
                  <a:srgbClr val="FFFFFF"/>
                </a:solidFill>
                <a:latin typeface="Candara"/>
                <a:cs typeface="Candara"/>
              </a:rPr>
              <a:t>empresa</a:t>
            </a:r>
            <a:r>
              <a:rPr sz="3000" spc="-40" dirty="0">
                <a:solidFill>
                  <a:srgbClr val="FFFFFF"/>
                </a:solidFill>
                <a:latin typeface="Candara"/>
                <a:cs typeface="Candara"/>
              </a:rPr>
              <a:t> </a:t>
            </a:r>
            <a:r>
              <a:rPr sz="3000" dirty="0">
                <a:solidFill>
                  <a:srgbClr val="FFFFFF"/>
                </a:solidFill>
                <a:latin typeface="Candara"/>
                <a:cs typeface="Candara"/>
              </a:rPr>
              <a:t>de</a:t>
            </a:r>
            <a:r>
              <a:rPr sz="3000" spc="-35" dirty="0">
                <a:solidFill>
                  <a:srgbClr val="FFFFFF"/>
                </a:solidFill>
                <a:latin typeface="Candara"/>
                <a:cs typeface="Candara"/>
              </a:rPr>
              <a:t> </a:t>
            </a:r>
            <a:r>
              <a:rPr sz="3000" spc="-10" dirty="0">
                <a:solidFill>
                  <a:srgbClr val="FFFFFF"/>
                </a:solidFill>
                <a:latin typeface="Candara"/>
                <a:cs typeface="Candara"/>
              </a:rPr>
              <a:t>atención </a:t>
            </a:r>
            <a:r>
              <a:rPr sz="3000" dirty="0">
                <a:solidFill>
                  <a:srgbClr val="FFFFFF"/>
                </a:solidFill>
                <a:latin typeface="Candara"/>
                <a:cs typeface="Candara"/>
              </a:rPr>
              <a:t>médica.</a:t>
            </a:r>
            <a:r>
              <a:rPr sz="3000" spc="-45" dirty="0">
                <a:solidFill>
                  <a:srgbClr val="FFFFFF"/>
                </a:solidFill>
                <a:latin typeface="Candara"/>
                <a:cs typeface="Candara"/>
              </a:rPr>
              <a:t> </a:t>
            </a:r>
            <a:r>
              <a:rPr sz="3000" dirty="0">
                <a:solidFill>
                  <a:srgbClr val="FFFFFF"/>
                </a:solidFill>
                <a:latin typeface="Candara"/>
                <a:cs typeface="Candara"/>
              </a:rPr>
              <a:t>La</a:t>
            </a:r>
            <a:r>
              <a:rPr sz="3000" spc="-45" dirty="0">
                <a:solidFill>
                  <a:srgbClr val="FFFFFF"/>
                </a:solidFill>
                <a:latin typeface="Candara"/>
                <a:cs typeface="Candara"/>
              </a:rPr>
              <a:t> </a:t>
            </a:r>
            <a:r>
              <a:rPr sz="3000" dirty="0">
                <a:solidFill>
                  <a:srgbClr val="FFFFFF"/>
                </a:solidFill>
                <a:latin typeface="Candara"/>
                <a:cs typeface="Candara"/>
              </a:rPr>
              <a:t>filosofía</a:t>
            </a:r>
            <a:r>
              <a:rPr sz="3000" spc="-45" dirty="0">
                <a:solidFill>
                  <a:srgbClr val="FFFFFF"/>
                </a:solidFill>
                <a:latin typeface="Candara"/>
                <a:cs typeface="Candara"/>
              </a:rPr>
              <a:t> </a:t>
            </a:r>
            <a:r>
              <a:rPr sz="3000" dirty="0">
                <a:solidFill>
                  <a:srgbClr val="FFFFFF"/>
                </a:solidFill>
                <a:latin typeface="Candara"/>
                <a:cs typeface="Candara"/>
              </a:rPr>
              <a:t>central</a:t>
            </a:r>
            <a:r>
              <a:rPr sz="3000" spc="-45" dirty="0">
                <a:solidFill>
                  <a:srgbClr val="FFFFFF"/>
                </a:solidFill>
                <a:latin typeface="Candara"/>
                <a:cs typeface="Candara"/>
              </a:rPr>
              <a:t> </a:t>
            </a:r>
            <a:r>
              <a:rPr sz="3000" dirty="0">
                <a:solidFill>
                  <a:srgbClr val="FFFFFF"/>
                </a:solidFill>
                <a:latin typeface="Candara"/>
                <a:cs typeface="Candara"/>
              </a:rPr>
              <a:t>de</a:t>
            </a:r>
            <a:r>
              <a:rPr sz="3000" spc="-45" dirty="0">
                <a:solidFill>
                  <a:srgbClr val="FFFFFF"/>
                </a:solidFill>
                <a:latin typeface="Candara"/>
                <a:cs typeface="Candara"/>
              </a:rPr>
              <a:t> </a:t>
            </a:r>
            <a:r>
              <a:rPr sz="3000" dirty="0">
                <a:solidFill>
                  <a:srgbClr val="FFFFFF"/>
                </a:solidFill>
                <a:latin typeface="Candara"/>
                <a:cs typeface="Candara"/>
              </a:rPr>
              <a:t>Planetree</a:t>
            </a:r>
            <a:r>
              <a:rPr sz="3000" spc="-45" dirty="0">
                <a:solidFill>
                  <a:srgbClr val="FFFFFF"/>
                </a:solidFill>
                <a:latin typeface="Candara"/>
                <a:cs typeface="Candara"/>
              </a:rPr>
              <a:t> </a:t>
            </a:r>
            <a:r>
              <a:rPr sz="3000" spc="-35" dirty="0">
                <a:solidFill>
                  <a:srgbClr val="FFFFFF"/>
                </a:solidFill>
                <a:latin typeface="Candara"/>
                <a:cs typeface="Candara"/>
              </a:rPr>
              <a:t>de </a:t>
            </a:r>
            <a:r>
              <a:rPr sz="3000" dirty="0">
                <a:solidFill>
                  <a:srgbClr val="FFFFFF"/>
                </a:solidFill>
                <a:latin typeface="Candara"/>
                <a:cs typeface="Candara"/>
              </a:rPr>
              <a:t>amabilidad,</a:t>
            </a:r>
            <a:r>
              <a:rPr sz="3000" spc="-50" dirty="0">
                <a:solidFill>
                  <a:srgbClr val="FFFFFF"/>
                </a:solidFill>
                <a:latin typeface="Candara"/>
                <a:cs typeface="Candara"/>
              </a:rPr>
              <a:t> </a:t>
            </a:r>
            <a:r>
              <a:rPr sz="3000" dirty="0">
                <a:solidFill>
                  <a:srgbClr val="FFFFFF"/>
                </a:solidFill>
                <a:latin typeface="Candara"/>
                <a:cs typeface="Candara"/>
              </a:rPr>
              <a:t>cuidado</a:t>
            </a:r>
            <a:r>
              <a:rPr sz="3000" spc="-50" dirty="0">
                <a:solidFill>
                  <a:srgbClr val="FFFFFF"/>
                </a:solidFill>
                <a:latin typeface="Candara"/>
                <a:cs typeface="Candara"/>
              </a:rPr>
              <a:t> </a:t>
            </a:r>
            <a:r>
              <a:rPr sz="3000" dirty="0">
                <a:solidFill>
                  <a:srgbClr val="FFFFFF"/>
                </a:solidFill>
                <a:latin typeface="Candara"/>
                <a:cs typeface="Candara"/>
              </a:rPr>
              <a:t>y</a:t>
            </a:r>
            <a:r>
              <a:rPr sz="3000" spc="-50" dirty="0">
                <a:solidFill>
                  <a:srgbClr val="FFFFFF"/>
                </a:solidFill>
                <a:latin typeface="Candara"/>
                <a:cs typeface="Candara"/>
              </a:rPr>
              <a:t> </a:t>
            </a:r>
            <a:r>
              <a:rPr sz="3000" dirty="0">
                <a:solidFill>
                  <a:srgbClr val="FFFFFF"/>
                </a:solidFill>
                <a:latin typeface="Candara"/>
                <a:cs typeface="Candara"/>
              </a:rPr>
              <a:t>respeto</a:t>
            </a:r>
            <a:r>
              <a:rPr sz="3000" spc="-45" dirty="0">
                <a:solidFill>
                  <a:srgbClr val="FFFFFF"/>
                </a:solidFill>
                <a:latin typeface="Candara"/>
                <a:cs typeface="Candara"/>
              </a:rPr>
              <a:t> </a:t>
            </a:r>
            <a:r>
              <a:rPr sz="3000" spc="-10" dirty="0">
                <a:solidFill>
                  <a:srgbClr val="FFFFFF"/>
                </a:solidFill>
                <a:latin typeface="Candara"/>
                <a:cs typeface="Candara"/>
              </a:rPr>
              <a:t>busca </a:t>
            </a:r>
            <a:r>
              <a:rPr sz="3000" dirty="0">
                <a:solidFill>
                  <a:srgbClr val="FFFFFF"/>
                </a:solidFill>
                <a:latin typeface="Candara"/>
                <a:cs typeface="Candara"/>
              </a:rPr>
              <a:t>ayudar</a:t>
            </a:r>
            <a:r>
              <a:rPr sz="3000" spc="-45" dirty="0">
                <a:solidFill>
                  <a:srgbClr val="FFFFFF"/>
                </a:solidFill>
                <a:latin typeface="Candara"/>
                <a:cs typeface="Candara"/>
              </a:rPr>
              <a:t> </a:t>
            </a:r>
            <a:r>
              <a:rPr sz="3000" dirty="0">
                <a:solidFill>
                  <a:srgbClr val="FFFFFF"/>
                </a:solidFill>
                <a:latin typeface="Candara"/>
                <a:cs typeface="Candara"/>
              </a:rPr>
              <a:t>a</a:t>
            </a:r>
            <a:r>
              <a:rPr sz="3000" spc="-35" dirty="0">
                <a:solidFill>
                  <a:srgbClr val="FFFFFF"/>
                </a:solidFill>
                <a:latin typeface="Candara"/>
                <a:cs typeface="Candara"/>
              </a:rPr>
              <a:t> </a:t>
            </a:r>
            <a:r>
              <a:rPr sz="3000" dirty="0">
                <a:solidFill>
                  <a:srgbClr val="FFFFFF"/>
                </a:solidFill>
                <a:latin typeface="Candara"/>
                <a:cs typeface="Candara"/>
              </a:rPr>
              <a:t>realizar</a:t>
            </a:r>
            <a:r>
              <a:rPr sz="3000" spc="-40" dirty="0">
                <a:solidFill>
                  <a:srgbClr val="FFFFFF"/>
                </a:solidFill>
                <a:latin typeface="Candara"/>
                <a:cs typeface="Candara"/>
              </a:rPr>
              <a:t> </a:t>
            </a:r>
            <a:r>
              <a:rPr sz="3000" dirty="0">
                <a:solidFill>
                  <a:srgbClr val="FFFFFF"/>
                </a:solidFill>
                <a:latin typeface="Candara"/>
                <a:cs typeface="Candara"/>
              </a:rPr>
              <a:t>y</a:t>
            </a:r>
            <a:r>
              <a:rPr sz="3000" spc="-35" dirty="0">
                <a:solidFill>
                  <a:srgbClr val="FFFFFF"/>
                </a:solidFill>
                <a:latin typeface="Candara"/>
                <a:cs typeface="Candara"/>
              </a:rPr>
              <a:t> </a:t>
            </a:r>
            <a:r>
              <a:rPr sz="3000" dirty="0">
                <a:solidFill>
                  <a:srgbClr val="FFFFFF"/>
                </a:solidFill>
                <a:latin typeface="Candara"/>
                <a:cs typeface="Candara"/>
              </a:rPr>
              <a:t>mantener</a:t>
            </a:r>
            <a:r>
              <a:rPr sz="3000" spc="-40" dirty="0">
                <a:solidFill>
                  <a:srgbClr val="FFFFFF"/>
                </a:solidFill>
                <a:latin typeface="Candara"/>
                <a:cs typeface="Candara"/>
              </a:rPr>
              <a:t> </a:t>
            </a:r>
            <a:r>
              <a:rPr sz="3000" dirty="0">
                <a:solidFill>
                  <a:srgbClr val="FFFFFF"/>
                </a:solidFill>
                <a:latin typeface="Candara"/>
                <a:cs typeface="Candara"/>
              </a:rPr>
              <a:t>los</a:t>
            </a:r>
            <a:r>
              <a:rPr sz="3000" spc="-35" dirty="0">
                <a:solidFill>
                  <a:srgbClr val="FFFFFF"/>
                </a:solidFill>
                <a:latin typeface="Candara"/>
                <a:cs typeface="Candara"/>
              </a:rPr>
              <a:t> </a:t>
            </a:r>
            <a:r>
              <a:rPr sz="3000" spc="-10" dirty="0">
                <a:solidFill>
                  <a:srgbClr val="FFFFFF"/>
                </a:solidFill>
                <a:latin typeface="Candara"/>
                <a:cs typeface="Candara"/>
              </a:rPr>
              <a:t>derechos </a:t>
            </a:r>
            <a:r>
              <a:rPr sz="3000" dirty="0">
                <a:solidFill>
                  <a:srgbClr val="FFFFFF"/>
                </a:solidFill>
                <a:latin typeface="Candara"/>
                <a:cs typeface="Candara"/>
              </a:rPr>
              <a:t>humanos</a:t>
            </a:r>
            <a:r>
              <a:rPr sz="3000" spc="-40" dirty="0">
                <a:solidFill>
                  <a:srgbClr val="FFFFFF"/>
                </a:solidFill>
                <a:latin typeface="Candara"/>
                <a:cs typeface="Candara"/>
              </a:rPr>
              <a:t> </a:t>
            </a:r>
            <a:r>
              <a:rPr sz="3000" dirty="0">
                <a:solidFill>
                  <a:srgbClr val="FFFFFF"/>
                </a:solidFill>
                <a:latin typeface="Candara"/>
                <a:cs typeface="Candara"/>
              </a:rPr>
              <a:t>en</a:t>
            </a:r>
            <a:r>
              <a:rPr sz="3000" spc="-40" dirty="0">
                <a:solidFill>
                  <a:srgbClr val="FFFFFF"/>
                </a:solidFill>
                <a:latin typeface="Candara"/>
                <a:cs typeface="Candara"/>
              </a:rPr>
              <a:t> </a:t>
            </a:r>
            <a:r>
              <a:rPr sz="3000" dirty="0">
                <a:solidFill>
                  <a:srgbClr val="FFFFFF"/>
                </a:solidFill>
                <a:latin typeface="Candara"/>
                <a:cs typeface="Candara"/>
              </a:rPr>
              <a:t>todas</a:t>
            </a:r>
            <a:r>
              <a:rPr sz="3000" spc="-35" dirty="0">
                <a:solidFill>
                  <a:srgbClr val="FFFFFF"/>
                </a:solidFill>
                <a:latin typeface="Candara"/>
                <a:cs typeface="Candara"/>
              </a:rPr>
              <a:t> </a:t>
            </a:r>
            <a:r>
              <a:rPr sz="3000" spc="-10" dirty="0">
                <a:solidFill>
                  <a:srgbClr val="FFFFFF"/>
                </a:solidFill>
                <a:latin typeface="Candara"/>
                <a:cs typeface="Candara"/>
              </a:rPr>
              <a:t>partes.</a:t>
            </a:r>
            <a:endParaRPr sz="3000">
              <a:latin typeface="Candara"/>
              <a:cs typeface="Candara"/>
            </a:endParaRPr>
          </a:p>
        </p:txBody>
      </p:sp>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3" name="object 3"/>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4" name="object 4"/>
          <p:cNvSpPr txBox="1"/>
          <p:nvPr/>
        </p:nvSpPr>
        <p:spPr>
          <a:xfrm>
            <a:off x="357035" y="365798"/>
            <a:ext cx="11314430" cy="5883910"/>
          </a:xfrm>
          <a:prstGeom prst="rect">
            <a:avLst/>
          </a:prstGeom>
        </p:spPr>
        <p:txBody>
          <a:bodyPr vert="horz" wrap="square" lIns="0" tIns="12065" rIns="0" bIns="0" rtlCol="0">
            <a:spAutoFit/>
          </a:bodyPr>
          <a:lstStyle/>
          <a:p>
            <a:pPr marL="469265" marR="623570" indent="-457200">
              <a:lnSpc>
                <a:spcPct val="100000"/>
              </a:lnSpc>
              <a:spcBef>
                <a:spcPts val="95"/>
              </a:spcBef>
              <a:buChar char="•"/>
              <a:tabLst>
                <a:tab pos="469265" algn="l"/>
                <a:tab pos="469900" algn="l"/>
              </a:tabLst>
            </a:pPr>
            <a:r>
              <a:rPr sz="2200" dirty="0">
                <a:latin typeface="Arial"/>
                <a:cs typeface="Arial"/>
              </a:rPr>
              <a:t>En</a:t>
            </a:r>
            <a:r>
              <a:rPr sz="2200" spc="-55" dirty="0">
                <a:latin typeface="Arial"/>
                <a:cs typeface="Arial"/>
              </a:rPr>
              <a:t> </a:t>
            </a:r>
            <a:r>
              <a:rPr sz="2200" dirty="0">
                <a:latin typeface="Arial"/>
                <a:cs typeface="Arial"/>
              </a:rPr>
              <a:t>el</a:t>
            </a:r>
            <a:r>
              <a:rPr sz="2200" spc="-55" dirty="0">
                <a:latin typeface="Arial"/>
                <a:cs typeface="Arial"/>
              </a:rPr>
              <a:t> </a:t>
            </a:r>
            <a:r>
              <a:rPr sz="2200" b="1" dirty="0">
                <a:solidFill>
                  <a:srgbClr val="85D2DA"/>
                </a:solidFill>
                <a:latin typeface="Arial"/>
                <a:cs typeface="Arial"/>
              </a:rPr>
              <a:t>codiseño</a:t>
            </a:r>
            <a:r>
              <a:rPr sz="2200" dirty="0">
                <a:latin typeface="Arial"/>
                <a:cs typeface="Arial"/>
              </a:rPr>
              <a:t>,</a:t>
            </a:r>
            <a:r>
              <a:rPr sz="2200" spc="-25" dirty="0">
                <a:latin typeface="Arial"/>
                <a:cs typeface="Arial"/>
              </a:rPr>
              <a:t> </a:t>
            </a:r>
            <a:r>
              <a:rPr sz="2200" dirty="0">
                <a:latin typeface="Arial"/>
                <a:cs typeface="Arial"/>
              </a:rPr>
              <a:t>intente</a:t>
            </a:r>
            <a:r>
              <a:rPr sz="2200" spc="-55" dirty="0">
                <a:latin typeface="Arial"/>
                <a:cs typeface="Arial"/>
              </a:rPr>
              <a:t> </a:t>
            </a:r>
            <a:r>
              <a:rPr sz="2200" dirty="0">
                <a:latin typeface="Arial"/>
                <a:cs typeface="Arial"/>
              </a:rPr>
              <a:t>invitar</a:t>
            </a:r>
            <a:r>
              <a:rPr sz="2200" spc="-50" dirty="0">
                <a:latin typeface="Arial"/>
                <a:cs typeface="Arial"/>
              </a:rPr>
              <a:t> </a:t>
            </a:r>
            <a:r>
              <a:rPr sz="2200" dirty="0">
                <a:latin typeface="Arial"/>
                <a:cs typeface="Arial"/>
              </a:rPr>
              <a:t>y</a:t>
            </a:r>
            <a:r>
              <a:rPr sz="2200" spc="-55" dirty="0">
                <a:latin typeface="Arial"/>
                <a:cs typeface="Arial"/>
              </a:rPr>
              <a:t> </a:t>
            </a:r>
            <a:r>
              <a:rPr sz="2200" dirty="0">
                <a:latin typeface="Arial"/>
                <a:cs typeface="Arial"/>
              </a:rPr>
              <a:t>apoyar</a:t>
            </a:r>
            <a:r>
              <a:rPr sz="2200" spc="-55" dirty="0">
                <a:latin typeface="Arial"/>
                <a:cs typeface="Arial"/>
              </a:rPr>
              <a:t> </a:t>
            </a:r>
            <a:r>
              <a:rPr sz="2200" dirty="0">
                <a:latin typeface="Arial"/>
                <a:cs typeface="Arial"/>
              </a:rPr>
              <a:t>la</a:t>
            </a:r>
            <a:r>
              <a:rPr sz="2200" spc="-55" dirty="0">
                <a:latin typeface="Arial"/>
                <a:cs typeface="Arial"/>
              </a:rPr>
              <a:t> </a:t>
            </a:r>
            <a:r>
              <a:rPr sz="2200" dirty="0">
                <a:latin typeface="Arial"/>
                <a:cs typeface="Arial"/>
              </a:rPr>
              <a:t>participación</a:t>
            </a:r>
            <a:r>
              <a:rPr sz="2200" spc="-55" dirty="0">
                <a:latin typeface="Arial"/>
                <a:cs typeface="Arial"/>
              </a:rPr>
              <a:t> </a:t>
            </a:r>
            <a:r>
              <a:rPr sz="2200" dirty="0">
                <a:latin typeface="Arial"/>
                <a:cs typeface="Arial"/>
              </a:rPr>
              <a:t>de</a:t>
            </a:r>
            <a:r>
              <a:rPr sz="2200" spc="-55" dirty="0">
                <a:latin typeface="Arial"/>
                <a:cs typeface="Arial"/>
              </a:rPr>
              <a:t> </a:t>
            </a:r>
            <a:r>
              <a:rPr sz="2200" dirty="0">
                <a:latin typeface="Arial"/>
                <a:cs typeface="Arial"/>
              </a:rPr>
              <a:t>aquellos</a:t>
            </a:r>
            <a:r>
              <a:rPr sz="2200" spc="-55" dirty="0">
                <a:latin typeface="Arial"/>
                <a:cs typeface="Arial"/>
              </a:rPr>
              <a:t> </a:t>
            </a:r>
            <a:r>
              <a:rPr sz="2200" dirty="0">
                <a:latin typeface="Arial"/>
                <a:cs typeface="Arial"/>
              </a:rPr>
              <a:t>cuyas</a:t>
            </a:r>
            <a:r>
              <a:rPr sz="2200" spc="-20" dirty="0">
                <a:latin typeface="Arial"/>
                <a:cs typeface="Arial"/>
              </a:rPr>
              <a:t> </a:t>
            </a:r>
            <a:r>
              <a:rPr sz="2200" dirty="0">
                <a:latin typeface="Arial"/>
                <a:cs typeface="Arial"/>
              </a:rPr>
              <a:t>voces</a:t>
            </a:r>
            <a:r>
              <a:rPr sz="2200" spc="-55" dirty="0">
                <a:latin typeface="Arial"/>
                <a:cs typeface="Arial"/>
              </a:rPr>
              <a:t> </a:t>
            </a:r>
            <a:r>
              <a:rPr sz="2200" spc="-50" dirty="0">
                <a:latin typeface="Arial"/>
                <a:cs typeface="Arial"/>
              </a:rPr>
              <a:t>a </a:t>
            </a:r>
            <a:r>
              <a:rPr sz="2200" dirty="0">
                <a:latin typeface="Arial"/>
                <a:cs typeface="Arial"/>
              </a:rPr>
              <a:t>menudo</a:t>
            </a:r>
            <a:r>
              <a:rPr sz="2200" spc="-55" dirty="0">
                <a:latin typeface="Arial"/>
                <a:cs typeface="Arial"/>
              </a:rPr>
              <a:t> </a:t>
            </a:r>
            <a:r>
              <a:rPr sz="2200" dirty="0">
                <a:latin typeface="Arial"/>
                <a:cs typeface="Arial"/>
              </a:rPr>
              <a:t>son</a:t>
            </a:r>
            <a:r>
              <a:rPr sz="2200" spc="-55" dirty="0">
                <a:latin typeface="Arial"/>
                <a:cs typeface="Arial"/>
              </a:rPr>
              <a:t> </a:t>
            </a:r>
            <a:r>
              <a:rPr sz="2200" dirty="0">
                <a:latin typeface="Arial"/>
                <a:cs typeface="Arial"/>
              </a:rPr>
              <a:t>marginadas</a:t>
            </a:r>
            <a:r>
              <a:rPr sz="2200" spc="-55" dirty="0">
                <a:latin typeface="Arial"/>
                <a:cs typeface="Arial"/>
              </a:rPr>
              <a:t> </a:t>
            </a:r>
            <a:r>
              <a:rPr sz="2200" dirty="0">
                <a:latin typeface="Arial"/>
                <a:cs typeface="Arial"/>
              </a:rPr>
              <a:t>y</a:t>
            </a:r>
            <a:r>
              <a:rPr sz="2200" spc="-55" dirty="0">
                <a:latin typeface="Arial"/>
                <a:cs typeface="Arial"/>
              </a:rPr>
              <a:t> </a:t>
            </a:r>
            <a:r>
              <a:rPr sz="2200" dirty="0">
                <a:latin typeface="Arial"/>
                <a:cs typeface="Arial"/>
              </a:rPr>
              <a:t>más</a:t>
            </a:r>
            <a:r>
              <a:rPr sz="2200" spc="-55" dirty="0">
                <a:latin typeface="Arial"/>
                <a:cs typeface="Arial"/>
              </a:rPr>
              <a:t> </a:t>
            </a:r>
            <a:r>
              <a:rPr sz="2200" dirty="0">
                <a:latin typeface="Arial"/>
                <a:cs typeface="Arial"/>
              </a:rPr>
              <a:t>difíciles</a:t>
            </a:r>
            <a:r>
              <a:rPr sz="2200" spc="-55" dirty="0">
                <a:latin typeface="Arial"/>
                <a:cs typeface="Arial"/>
              </a:rPr>
              <a:t> </a:t>
            </a:r>
            <a:r>
              <a:rPr sz="2200" dirty="0">
                <a:latin typeface="Arial"/>
                <a:cs typeface="Arial"/>
              </a:rPr>
              <a:t>de</a:t>
            </a:r>
            <a:r>
              <a:rPr sz="2200" spc="-55" dirty="0">
                <a:latin typeface="Arial"/>
                <a:cs typeface="Arial"/>
              </a:rPr>
              <a:t> </a:t>
            </a:r>
            <a:r>
              <a:rPr sz="2200" spc="-10" dirty="0">
                <a:latin typeface="Arial"/>
                <a:cs typeface="Arial"/>
              </a:rPr>
              <a:t>alcanzar.</a:t>
            </a:r>
            <a:endParaRPr sz="2200">
              <a:latin typeface="Arial"/>
              <a:cs typeface="Arial"/>
            </a:endParaRPr>
          </a:p>
          <a:p>
            <a:pPr marL="469265" marR="706120" indent="-457200">
              <a:lnSpc>
                <a:spcPct val="100000"/>
              </a:lnSpc>
              <a:spcBef>
                <a:spcPts val="1535"/>
              </a:spcBef>
              <a:buChar char="•"/>
              <a:tabLst>
                <a:tab pos="469265" algn="l"/>
                <a:tab pos="469900" algn="l"/>
              </a:tabLst>
            </a:pPr>
            <a:r>
              <a:rPr sz="2200" dirty="0">
                <a:latin typeface="Arial"/>
                <a:cs typeface="Arial"/>
              </a:rPr>
              <a:t>En</a:t>
            </a:r>
            <a:r>
              <a:rPr sz="2200" spc="-70" dirty="0">
                <a:latin typeface="Arial"/>
                <a:cs typeface="Arial"/>
              </a:rPr>
              <a:t> </a:t>
            </a:r>
            <a:r>
              <a:rPr sz="2200" dirty="0">
                <a:latin typeface="Arial"/>
                <a:cs typeface="Arial"/>
              </a:rPr>
              <a:t>la</a:t>
            </a:r>
            <a:r>
              <a:rPr sz="2200" spc="-70" dirty="0">
                <a:latin typeface="Arial"/>
                <a:cs typeface="Arial"/>
              </a:rPr>
              <a:t> </a:t>
            </a:r>
            <a:r>
              <a:rPr sz="2200" b="1" dirty="0">
                <a:solidFill>
                  <a:srgbClr val="85D2DA"/>
                </a:solidFill>
                <a:latin typeface="Arial"/>
                <a:cs typeface="Arial"/>
              </a:rPr>
              <a:t>contratación</a:t>
            </a:r>
            <a:r>
              <a:rPr sz="2200" dirty="0">
                <a:latin typeface="Arial"/>
                <a:cs typeface="Arial"/>
              </a:rPr>
              <a:t>,</a:t>
            </a:r>
            <a:r>
              <a:rPr sz="2200" spc="-45" dirty="0">
                <a:latin typeface="Arial"/>
                <a:cs typeface="Arial"/>
              </a:rPr>
              <a:t> </a:t>
            </a:r>
            <a:r>
              <a:rPr sz="2200" dirty="0">
                <a:latin typeface="Arial"/>
                <a:cs typeface="Arial"/>
              </a:rPr>
              <a:t>diseñe</a:t>
            </a:r>
            <a:r>
              <a:rPr sz="2200" spc="-70" dirty="0">
                <a:latin typeface="Arial"/>
                <a:cs typeface="Arial"/>
              </a:rPr>
              <a:t> </a:t>
            </a:r>
            <a:r>
              <a:rPr sz="2200" dirty="0">
                <a:latin typeface="Arial"/>
                <a:cs typeface="Arial"/>
              </a:rPr>
              <a:t>prácticas</a:t>
            </a:r>
            <a:r>
              <a:rPr sz="2200" spc="-70" dirty="0">
                <a:latin typeface="Arial"/>
                <a:cs typeface="Arial"/>
              </a:rPr>
              <a:t> </a:t>
            </a:r>
            <a:r>
              <a:rPr sz="2200" dirty="0">
                <a:latin typeface="Arial"/>
                <a:cs typeface="Arial"/>
              </a:rPr>
              <a:t>de</a:t>
            </a:r>
            <a:r>
              <a:rPr sz="2200" spc="-65" dirty="0">
                <a:latin typeface="Arial"/>
                <a:cs typeface="Arial"/>
              </a:rPr>
              <a:t> </a:t>
            </a:r>
            <a:r>
              <a:rPr sz="2200" dirty="0">
                <a:latin typeface="Arial"/>
                <a:cs typeface="Arial"/>
              </a:rPr>
              <a:t>reclutamiento</a:t>
            </a:r>
            <a:r>
              <a:rPr sz="2200" spc="-70" dirty="0">
                <a:latin typeface="Arial"/>
                <a:cs typeface="Arial"/>
              </a:rPr>
              <a:t> </a:t>
            </a:r>
            <a:r>
              <a:rPr sz="2200" dirty="0">
                <a:latin typeface="Arial"/>
                <a:cs typeface="Arial"/>
              </a:rPr>
              <a:t>para</a:t>
            </a:r>
            <a:r>
              <a:rPr sz="2200" spc="-70" dirty="0">
                <a:latin typeface="Arial"/>
                <a:cs typeface="Arial"/>
              </a:rPr>
              <a:t> </a:t>
            </a:r>
            <a:r>
              <a:rPr sz="2200" dirty="0">
                <a:latin typeface="Arial"/>
                <a:cs typeface="Arial"/>
              </a:rPr>
              <a:t>atraer</a:t>
            </a:r>
            <a:r>
              <a:rPr sz="2200" spc="-70" dirty="0">
                <a:latin typeface="Arial"/>
                <a:cs typeface="Arial"/>
              </a:rPr>
              <a:t> </a:t>
            </a:r>
            <a:r>
              <a:rPr sz="2200" dirty="0">
                <a:latin typeface="Arial"/>
                <a:cs typeface="Arial"/>
              </a:rPr>
              <a:t>candidatos</a:t>
            </a:r>
            <a:r>
              <a:rPr sz="2200" spc="-65" dirty="0">
                <a:latin typeface="Arial"/>
                <a:cs typeface="Arial"/>
              </a:rPr>
              <a:t> </a:t>
            </a:r>
            <a:r>
              <a:rPr sz="2200" spc="-25" dirty="0">
                <a:latin typeface="Arial"/>
                <a:cs typeface="Arial"/>
              </a:rPr>
              <a:t>que </a:t>
            </a:r>
            <a:r>
              <a:rPr sz="2200" dirty="0">
                <a:latin typeface="Arial"/>
                <a:cs typeface="Arial"/>
              </a:rPr>
              <a:t>representen</a:t>
            </a:r>
            <a:r>
              <a:rPr sz="2200" spc="-55" dirty="0">
                <a:latin typeface="Arial"/>
                <a:cs typeface="Arial"/>
              </a:rPr>
              <a:t> </a:t>
            </a:r>
            <a:r>
              <a:rPr sz="2200" dirty="0">
                <a:latin typeface="Arial"/>
                <a:cs typeface="Arial"/>
              </a:rPr>
              <a:t>a</a:t>
            </a:r>
            <a:r>
              <a:rPr sz="2200" spc="-50" dirty="0">
                <a:latin typeface="Arial"/>
                <a:cs typeface="Arial"/>
              </a:rPr>
              <a:t> </a:t>
            </a:r>
            <a:r>
              <a:rPr sz="2200" dirty="0">
                <a:latin typeface="Arial"/>
                <a:cs typeface="Arial"/>
              </a:rPr>
              <a:t>las</a:t>
            </a:r>
            <a:r>
              <a:rPr sz="2200" spc="-55" dirty="0">
                <a:latin typeface="Arial"/>
                <a:cs typeface="Arial"/>
              </a:rPr>
              <a:t> </a:t>
            </a:r>
            <a:r>
              <a:rPr sz="2200" dirty="0">
                <a:latin typeface="Arial"/>
                <a:cs typeface="Arial"/>
              </a:rPr>
              <a:t>comunidades</a:t>
            </a:r>
            <a:r>
              <a:rPr sz="2200" spc="-50" dirty="0">
                <a:latin typeface="Arial"/>
                <a:cs typeface="Arial"/>
              </a:rPr>
              <a:t> </a:t>
            </a:r>
            <a:r>
              <a:rPr sz="2200" dirty="0">
                <a:latin typeface="Arial"/>
                <a:cs typeface="Arial"/>
              </a:rPr>
              <a:t>a</a:t>
            </a:r>
            <a:r>
              <a:rPr sz="2200" spc="-55" dirty="0">
                <a:latin typeface="Arial"/>
                <a:cs typeface="Arial"/>
              </a:rPr>
              <a:t> </a:t>
            </a:r>
            <a:r>
              <a:rPr sz="2200" dirty="0">
                <a:latin typeface="Arial"/>
                <a:cs typeface="Arial"/>
              </a:rPr>
              <a:t>las</a:t>
            </a:r>
            <a:r>
              <a:rPr sz="2200" spc="-45" dirty="0">
                <a:latin typeface="Arial"/>
                <a:cs typeface="Arial"/>
              </a:rPr>
              <a:t> </a:t>
            </a:r>
            <a:r>
              <a:rPr sz="2200" dirty="0">
                <a:latin typeface="Arial"/>
                <a:cs typeface="Arial"/>
              </a:rPr>
              <a:t>que</a:t>
            </a:r>
            <a:r>
              <a:rPr sz="2200" spc="-55" dirty="0">
                <a:latin typeface="Arial"/>
                <a:cs typeface="Arial"/>
              </a:rPr>
              <a:t> </a:t>
            </a:r>
            <a:r>
              <a:rPr sz="2200" spc="-10" dirty="0">
                <a:latin typeface="Arial"/>
                <a:cs typeface="Arial"/>
              </a:rPr>
              <a:t>sirve.</a:t>
            </a:r>
            <a:endParaRPr sz="2200">
              <a:latin typeface="Arial"/>
              <a:cs typeface="Arial"/>
            </a:endParaRPr>
          </a:p>
          <a:p>
            <a:pPr marL="469265" marR="20320" indent="-457200">
              <a:lnSpc>
                <a:spcPct val="100000"/>
              </a:lnSpc>
              <a:spcBef>
                <a:spcPts val="1525"/>
              </a:spcBef>
              <a:buChar char="•"/>
              <a:tabLst>
                <a:tab pos="469265" algn="l"/>
                <a:tab pos="469900" algn="l"/>
                <a:tab pos="5088890" algn="l"/>
              </a:tabLst>
            </a:pPr>
            <a:r>
              <a:rPr sz="2200" dirty="0">
                <a:latin typeface="Arial"/>
                <a:cs typeface="Arial"/>
              </a:rPr>
              <a:t>En</a:t>
            </a:r>
            <a:r>
              <a:rPr sz="2200" spc="-45" dirty="0">
                <a:latin typeface="Arial"/>
                <a:cs typeface="Arial"/>
              </a:rPr>
              <a:t> </a:t>
            </a:r>
            <a:r>
              <a:rPr sz="2200" b="1" dirty="0">
                <a:solidFill>
                  <a:srgbClr val="85D2DA"/>
                </a:solidFill>
                <a:latin typeface="Arial"/>
                <a:cs typeface="Arial"/>
              </a:rPr>
              <a:t>la</a:t>
            </a:r>
            <a:r>
              <a:rPr sz="2200" b="1" spc="-45" dirty="0">
                <a:solidFill>
                  <a:srgbClr val="85D2DA"/>
                </a:solidFill>
                <a:latin typeface="Arial"/>
                <a:cs typeface="Arial"/>
              </a:rPr>
              <a:t> </a:t>
            </a:r>
            <a:r>
              <a:rPr sz="2200" b="1" dirty="0">
                <a:solidFill>
                  <a:srgbClr val="85D2DA"/>
                </a:solidFill>
                <a:latin typeface="Arial"/>
                <a:cs typeface="Arial"/>
              </a:rPr>
              <a:t>planificación</a:t>
            </a:r>
            <a:r>
              <a:rPr sz="2200" b="1" spc="-45" dirty="0">
                <a:solidFill>
                  <a:srgbClr val="85D2DA"/>
                </a:solidFill>
                <a:latin typeface="Arial"/>
                <a:cs typeface="Arial"/>
              </a:rPr>
              <a:t> </a:t>
            </a:r>
            <a:r>
              <a:rPr sz="2200" b="1" dirty="0">
                <a:solidFill>
                  <a:srgbClr val="85D2DA"/>
                </a:solidFill>
                <a:latin typeface="Arial"/>
                <a:cs typeface="Arial"/>
              </a:rPr>
              <a:t>de</a:t>
            </a:r>
            <a:r>
              <a:rPr sz="2200" b="1" spc="-45" dirty="0">
                <a:solidFill>
                  <a:srgbClr val="85D2DA"/>
                </a:solidFill>
                <a:latin typeface="Arial"/>
                <a:cs typeface="Arial"/>
              </a:rPr>
              <a:t> </a:t>
            </a:r>
            <a:r>
              <a:rPr sz="2200" b="1" dirty="0">
                <a:solidFill>
                  <a:srgbClr val="85D2DA"/>
                </a:solidFill>
                <a:latin typeface="Arial"/>
                <a:cs typeface="Arial"/>
              </a:rPr>
              <a:t>la</a:t>
            </a:r>
            <a:r>
              <a:rPr sz="2200" b="1" spc="-45" dirty="0">
                <a:solidFill>
                  <a:srgbClr val="85D2DA"/>
                </a:solidFill>
                <a:latin typeface="Arial"/>
                <a:cs typeface="Arial"/>
              </a:rPr>
              <a:t> </a:t>
            </a:r>
            <a:r>
              <a:rPr sz="2200" b="1" spc="-10" dirty="0">
                <a:solidFill>
                  <a:srgbClr val="85D2DA"/>
                </a:solidFill>
                <a:latin typeface="Arial"/>
                <a:cs typeface="Arial"/>
              </a:rPr>
              <a:t>atención</a:t>
            </a:r>
            <a:r>
              <a:rPr sz="2200" spc="-10" dirty="0">
                <a:latin typeface="Arial"/>
                <a:cs typeface="Arial"/>
              </a:rPr>
              <a:t>,</a:t>
            </a:r>
            <a:r>
              <a:rPr sz="2200" dirty="0">
                <a:latin typeface="Arial"/>
                <a:cs typeface="Arial"/>
              </a:rPr>
              <a:t>	incorpore</a:t>
            </a:r>
            <a:r>
              <a:rPr sz="2200" spc="-65" dirty="0">
                <a:latin typeface="Arial"/>
                <a:cs typeface="Arial"/>
              </a:rPr>
              <a:t> </a:t>
            </a:r>
            <a:r>
              <a:rPr sz="2200" dirty="0">
                <a:latin typeface="Arial"/>
                <a:cs typeface="Arial"/>
              </a:rPr>
              <a:t>los</a:t>
            </a:r>
            <a:r>
              <a:rPr sz="2200" spc="-60" dirty="0">
                <a:latin typeface="Arial"/>
                <a:cs typeface="Arial"/>
              </a:rPr>
              <a:t> </a:t>
            </a:r>
            <a:r>
              <a:rPr sz="2200" dirty="0">
                <a:latin typeface="Arial"/>
                <a:cs typeface="Arial"/>
              </a:rPr>
              <a:t>determinantes</a:t>
            </a:r>
            <a:r>
              <a:rPr sz="2200" spc="-65" dirty="0">
                <a:latin typeface="Arial"/>
                <a:cs typeface="Arial"/>
              </a:rPr>
              <a:t> </a:t>
            </a:r>
            <a:r>
              <a:rPr sz="2200" dirty="0">
                <a:latin typeface="Arial"/>
                <a:cs typeface="Arial"/>
              </a:rPr>
              <a:t>sociales</a:t>
            </a:r>
            <a:r>
              <a:rPr sz="2200" spc="-60" dirty="0">
                <a:latin typeface="Arial"/>
                <a:cs typeface="Arial"/>
              </a:rPr>
              <a:t> </a:t>
            </a:r>
            <a:r>
              <a:rPr sz="2200" dirty="0">
                <a:latin typeface="Arial"/>
                <a:cs typeface="Arial"/>
              </a:rPr>
              <a:t>de</a:t>
            </a:r>
            <a:r>
              <a:rPr sz="2200" spc="-60" dirty="0">
                <a:latin typeface="Arial"/>
                <a:cs typeface="Arial"/>
              </a:rPr>
              <a:t> </a:t>
            </a:r>
            <a:r>
              <a:rPr sz="2200" dirty="0">
                <a:latin typeface="Arial"/>
                <a:cs typeface="Arial"/>
              </a:rPr>
              <a:t>la</a:t>
            </a:r>
            <a:r>
              <a:rPr sz="2200" spc="-65" dirty="0">
                <a:latin typeface="Arial"/>
                <a:cs typeface="Arial"/>
              </a:rPr>
              <a:t> </a:t>
            </a:r>
            <a:r>
              <a:rPr sz="2200" dirty="0">
                <a:latin typeface="Arial"/>
                <a:cs typeface="Arial"/>
              </a:rPr>
              <a:t>salud</a:t>
            </a:r>
            <a:r>
              <a:rPr sz="2200" spc="-60" dirty="0">
                <a:latin typeface="Arial"/>
                <a:cs typeface="Arial"/>
              </a:rPr>
              <a:t> </a:t>
            </a:r>
            <a:r>
              <a:rPr sz="2200" spc="-50" dirty="0">
                <a:latin typeface="Arial"/>
                <a:cs typeface="Arial"/>
              </a:rPr>
              <a:t>e </a:t>
            </a:r>
            <a:r>
              <a:rPr sz="2200" dirty="0">
                <a:latin typeface="Arial"/>
                <a:cs typeface="Arial"/>
              </a:rPr>
              <a:t>integre</a:t>
            </a:r>
            <a:r>
              <a:rPr sz="2200" spc="-60" dirty="0">
                <a:latin typeface="Arial"/>
                <a:cs typeface="Arial"/>
              </a:rPr>
              <a:t> </a:t>
            </a:r>
            <a:r>
              <a:rPr sz="2200" dirty="0">
                <a:latin typeface="Arial"/>
                <a:cs typeface="Arial"/>
              </a:rPr>
              <a:t>prácticas</a:t>
            </a:r>
            <a:r>
              <a:rPr sz="2200" spc="-55" dirty="0">
                <a:latin typeface="Arial"/>
                <a:cs typeface="Arial"/>
              </a:rPr>
              <a:t> </a:t>
            </a:r>
            <a:r>
              <a:rPr sz="2200" dirty="0">
                <a:latin typeface="Arial"/>
                <a:cs typeface="Arial"/>
              </a:rPr>
              <a:t>colaborativas</a:t>
            </a:r>
            <a:r>
              <a:rPr sz="2200" spc="-40" dirty="0">
                <a:latin typeface="Arial"/>
                <a:cs typeface="Arial"/>
              </a:rPr>
              <a:t> </a:t>
            </a:r>
            <a:r>
              <a:rPr sz="2200" dirty="0">
                <a:latin typeface="Arial"/>
                <a:cs typeface="Arial"/>
              </a:rPr>
              <a:t>de</a:t>
            </a:r>
            <a:r>
              <a:rPr sz="2200" spc="-55" dirty="0">
                <a:latin typeface="Arial"/>
                <a:cs typeface="Arial"/>
              </a:rPr>
              <a:t> </a:t>
            </a:r>
            <a:r>
              <a:rPr sz="2200" spc="-10" dirty="0">
                <a:latin typeface="Arial"/>
                <a:cs typeface="Arial"/>
              </a:rPr>
              <a:t>establecimiento</a:t>
            </a:r>
            <a:r>
              <a:rPr sz="2200" spc="-60" dirty="0">
                <a:latin typeface="Arial"/>
                <a:cs typeface="Arial"/>
              </a:rPr>
              <a:t> </a:t>
            </a:r>
            <a:r>
              <a:rPr sz="2200" dirty="0">
                <a:latin typeface="Arial"/>
                <a:cs typeface="Arial"/>
              </a:rPr>
              <a:t>de</a:t>
            </a:r>
            <a:r>
              <a:rPr sz="2200" spc="-55" dirty="0">
                <a:latin typeface="Arial"/>
                <a:cs typeface="Arial"/>
              </a:rPr>
              <a:t> </a:t>
            </a:r>
            <a:r>
              <a:rPr sz="2200" spc="-10" dirty="0">
                <a:latin typeface="Arial"/>
                <a:cs typeface="Arial"/>
              </a:rPr>
              <a:t>objetivos.</a:t>
            </a:r>
            <a:endParaRPr sz="2200">
              <a:latin typeface="Arial"/>
              <a:cs typeface="Arial"/>
            </a:endParaRPr>
          </a:p>
          <a:p>
            <a:pPr marL="469265" marR="5080" indent="-457200">
              <a:lnSpc>
                <a:spcPct val="100000"/>
              </a:lnSpc>
              <a:spcBef>
                <a:spcPts val="1525"/>
              </a:spcBef>
              <a:buChar char="•"/>
              <a:tabLst>
                <a:tab pos="469265" algn="l"/>
                <a:tab pos="469900" algn="l"/>
              </a:tabLst>
            </a:pPr>
            <a:r>
              <a:rPr sz="2200" dirty="0">
                <a:latin typeface="Arial"/>
                <a:cs typeface="Arial"/>
              </a:rPr>
              <a:t>Al</a:t>
            </a:r>
            <a:r>
              <a:rPr sz="2200" spc="-55" dirty="0">
                <a:latin typeface="Arial"/>
                <a:cs typeface="Arial"/>
              </a:rPr>
              <a:t> </a:t>
            </a:r>
            <a:r>
              <a:rPr sz="2200" b="1" dirty="0">
                <a:solidFill>
                  <a:srgbClr val="85D2DA"/>
                </a:solidFill>
                <a:latin typeface="Arial"/>
                <a:cs typeface="Arial"/>
              </a:rPr>
              <a:t>evaluar</a:t>
            </a:r>
            <a:r>
              <a:rPr sz="2200" b="1" spc="-15" dirty="0">
                <a:solidFill>
                  <a:srgbClr val="85D2DA"/>
                </a:solidFill>
                <a:latin typeface="Arial"/>
                <a:cs typeface="Arial"/>
              </a:rPr>
              <a:t> </a:t>
            </a:r>
            <a:r>
              <a:rPr sz="2200" b="1" dirty="0">
                <a:solidFill>
                  <a:srgbClr val="85D2DA"/>
                </a:solidFill>
                <a:latin typeface="Arial"/>
                <a:cs typeface="Arial"/>
              </a:rPr>
              <a:t>la</a:t>
            </a:r>
            <a:r>
              <a:rPr sz="2200" b="1" spc="-20" dirty="0">
                <a:solidFill>
                  <a:srgbClr val="85D2DA"/>
                </a:solidFill>
                <a:latin typeface="Arial"/>
                <a:cs typeface="Arial"/>
              </a:rPr>
              <a:t> </a:t>
            </a:r>
            <a:r>
              <a:rPr sz="2200" b="1" dirty="0">
                <a:solidFill>
                  <a:srgbClr val="85D2DA"/>
                </a:solidFill>
                <a:latin typeface="Arial"/>
                <a:cs typeface="Arial"/>
              </a:rPr>
              <a:t>experiencia</a:t>
            </a:r>
            <a:r>
              <a:rPr sz="2200" b="1" spc="-15" dirty="0">
                <a:solidFill>
                  <a:srgbClr val="85D2DA"/>
                </a:solidFill>
                <a:latin typeface="Arial"/>
                <a:cs typeface="Arial"/>
              </a:rPr>
              <a:t> </a:t>
            </a:r>
            <a:r>
              <a:rPr sz="2200" b="1" dirty="0">
                <a:solidFill>
                  <a:srgbClr val="85D2DA"/>
                </a:solidFill>
                <a:latin typeface="Arial"/>
                <a:cs typeface="Arial"/>
              </a:rPr>
              <a:t>del</a:t>
            </a:r>
            <a:r>
              <a:rPr sz="2200" b="1" spc="-15" dirty="0">
                <a:solidFill>
                  <a:srgbClr val="85D2DA"/>
                </a:solidFill>
                <a:latin typeface="Arial"/>
                <a:cs typeface="Arial"/>
              </a:rPr>
              <a:t> </a:t>
            </a:r>
            <a:r>
              <a:rPr sz="2200" b="1" spc="-10" dirty="0">
                <a:solidFill>
                  <a:srgbClr val="85D2DA"/>
                </a:solidFill>
                <a:latin typeface="Arial"/>
                <a:cs typeface="Arial"/>
              </a:rPr>
              <a:t>paciente</a:t>
            </a:r>
            <a:r>
              <a:rPr sz="2200" b="1" i="1" spc="-10" dirty="0">
                <a:solidFill>
                  <a:srgbClr val="85D2DA"/>
                </a:solidFill>
                <a:latin typeface="Arial"/>
                <a:cs typeface="Arial"/>
              </a:rPr>
              <a:t>/</a:t>
            </a:r>
            <a:r>
              <a:rPr sz="2200" b="1" spc="-10" dirty="0">
                <a:solidFill>
                  <a:srgbClr val="85D2DA"/>
                </a:solidFill>
                <a:latin typeface="Arial"/>
                <a:cs typeface="Arial"/>
              </a:rPr>
              <a:t>residente</a:t>
            </a:r>
            <a:r>
              <a:rPr sz="2200" spc="-10" dirty="0">
                <a:latin typeface="Arial"/>
                <a:cs typeface="Arial"/>
              </a:rPr>
              <a:t>,</a:t>
            </a:r>
            <a:r>
              <a:rPr sz="2200" spc="-30" dirty="0">
                <a:latin typeface="Arial"/>
                <a:cs typeface="Arial"/>
              </a:rPr>
              <a:t> </a:t>
            </a:r>
            <a:r>
              <a:rPr sz="2200" dirty="0">
                <a:latin typeface="Arial"/>
                <a:cs typeface="Arial"/>
              </a:rPr>
              <a:t>asegúrese</a:t>
            </a:r>
            <a:r>
              <a:rPr sz="2200" spc="-50" dirty="0">
                <a:latin typeface="Arial"/>
                <a:cs typeface="Arial"/>
              </a:rPr>
              <a:t> </a:t>
            </a:r>
            <a:r>
              <a:rPr sz="2200" dirty="0">
                <a:latin typeface="Arial"/>
                <a:cs typeface="Arial"/>
              </a:rPr>
              <a:t>de</a:t>
            </a:r>
            <a:r>
              <a:rPr sz="2200" spc="-50" dirty="0">
                <a:latin typeface="Arial"/>
                <a:cs typeface="Arial"/>
              </a:rPr>
              <a:t> </a:t>
            </a:r>
            <a:r>
              <a:rPr sz="2200" dirty="0">
                <a:latin typeface="Arial"/>
                <a:cs typeface="Arial"/>
              </a:rPr>
              <a:t>que</a:t>
            </a:r>
            <a:r>
              <a:rPr sz="2200" spc="-50" dirty="0">
                <a:latin typeface="Arial"/>
                <a:cs typeface="Arial"/>
              </a:rPr>
              <a:t> </a:t>
            </a:r>
            <a:r>
              <a:rPr sz="2200" dirty="0">
                <a:latin typeface="Arial"/>
                <a:cs typeface="Arial"/>
              </a:rPr>
              <a:t>las</a:t>
            </a:r>
            <a:r>
              <a:rPr sz="2200" spc="-50" dirty="0">
                <a:latin typeface="Arial"/>
                <a:cs typeface="Arial"/>
              </a:rPr>
              <a:t> </a:t>
            </a:r>
            <a:r>
              <a:rPr sz="2200" dirty="0">
                <a:latin typeface="Arial"/>
                <a:cs typeface="Arial"/>
              </a:rPr>
              <a:t>encuestas</a:t>
            </a:r>
            <a:r>
              <a:rPr sz="2200" spc="-50" dirty="0">
                <a:latin typeface="Arial"/>
                <a:cs typeface="Arial"/>
              </a:rPr>
              <a:t> </a:t>
            </a:r>
            <a:r>
              <a:rPr sz="2200" spc="-25" dirty="0">
                <a:latin typeface="Arial"/>
                <a:cs typeface="Arial"/>
              </a:rPr>
              <a:t>de </a:t>
            </a:r>
            <a:r>
              <a:rPr sz="2200" dirty="0">
                <a:latin typeface="Arial"/>
                <a:cs typeface="Arial"/>
              </a:rPr>
              <a:t>experiencia</a:t>
            </a:r>
            <a:r>
              <a:rPr sz="2200" spc="-55" dirty="0">
                <a:latin typeface="Arial"/>
                <a:cs typeface="Arial"/>
              </a:rPr>
              <a:t> </a:t>
            </a:r>
            <a:r>
              <a:rPr sz="2200" dirty="0">
                <a:latin typeface="Arial"/>
                <a:cs typeface="Arial"/>
              </a:rPr>
              <a:t>se</a:t>
            </a:r>
            <a:r>
              <a:rPr sz="2200" spc="-55" dirty="0">
                <a:latin typeface="Arial"/>
                <a:cs typeface="Arial"/>
              </a:rPr>
              <a:t> </a:t>
            </a:r>
            <a:r>
              <a:rPr sz="2200" dirty="0">
                <a:latin typeface="Arial"/>
                <a:cs typeface="Arial"/>
              </a:rPr>
              <a:t>traduzcan</a:t>
            </a:r>
            <a:r>
              <a:rPr sz="2200" spc="-55" dirty="0">
                <a:latin typeface="Arial"/>
                <a:cs typeface="Arial"/>
              </a:rPr>
              <a:t> </a:t>
            </a:r>
            <a:r>
              <a:rPr sz="2200" dirty="0">
                <a:latin typeface="Arial"/>
                <a:cs typeface="Arial"/>
              </a:rPr>
              <a:t>a</a:t>
            </a:r>
            <a:r>
              <a:rPr sz="2200" spc="-55" dirty="0">
                <a:latin typeface="Arial"/>
                <a:cs typeface="Arial"/>
              </a:rPr>
              <a:t> </a:t>
            </a:r>
            <a:r>
              <a:rPr sz="2200" dirty="0">
                <a:latin typeface="Arial"/>
                <a:cs typeface="Arial"/>
              </a:rPr>
              <a:t>los</a:t>
            </a:r>
            <a:r>
              <a:rPr sz="2200" spc="-50" dirty="0">
                <a:latin typeface="Arial"/>
                <a:cs typeface="Arial"/>
              </a:rPr>
              <a:t> </a:t>
            </a:r>
            <a:r>
              <a:rPr sz="2200" dirty="0">
                <a:latin typeface="Arial"/>
                <a:cs typeface="Arial"/>
              </a:rPr>
              <a:t>idiomas</a:t>
            </a:r>
            <a:r>
              <a:rPr sz="2200" spc="-50" dirty="0">
                <a:latin typeface="Arial"/>
                <a:cs typeface="Arial"/>
              </a:rPr>
              <a:t> </a:t>
            </a:r>
            <a:r>
              <a:rPr sz="2200" dirty="0">
                <a:latin typeface="Arial"/>
                <a:cs typeface="Arial"/>
              </a:rPr>
              <a:t>comunes</a:t>
            </a:r>
            <a:r>
              <a:rPr sz="2200" spc="-55" dirty="0">
                <a:latin typeface="Arial"/>
                <a:cs typeface="Arial"/>
              </a:rPr>
              <a:t> </a:t>
            </a:r>
            <a:r>
              <a:rPr sz="2200" dirty="0">
                <a:latin typeface="Arial"/>
                <a:cs typeface="Arial"/>
              </a:rPr>
              <a:t>en</a:t>
            </a:r>
            <a:r>
              <a:rPr sz="2200" spc="-55" dirty="0">
                <a:latin typeface="Arial"/>
                <a:cs typeface="Arial"/>
              </a:rPr>
              <a:t> </a:t>
            </a:r>
            <a:r>
              <a:rPr sz="2200" dirty="0">
                <a:latin typeface="Arial"/>
                <a:cs typeface="Arial"/>
              </a:rPr>
              <a:t>su</a:t>
            </a:r>
            <a:r>
              <a:rPr sz="2200" spc="-55" dirty="0">
                <a:latin typeface="Arial"/>
                <a:cs typeface="Arial"/>
              </a:rPr>
              <a:t> </a:t>
            </a:r>
            <a:r>
              <a:rPr sz="2200" spc="-10" dirty="0">
                <a:latin typeface="Arial"/>
                <a:cs typeface="Arial"/>
              </a:rPr>
              <a:t>comunidad.</a:t>
            </a:r>
            <a:endParaRPr sz="2200">
              <a:latin typeface="Arial"/>
              <a:cs typeface="Arial"/>
            </a:endParaRPr>
          </a:p>
          <a:p>
            <a:pPr marL="469265" marR="552450" indent="-457200">
              <a:lnSpc>
                <a:spcPct val="100000"/>
              </a:lnSpc>
              <a:spcBef>
                <a:spcPts val="1535"/>
              </a:spcBef>
              <a:buChar char="•"/>
              <a:tabLst>
                <a:tab pos="469265" algn="l"/>
                <a:tab pos="469900" algn="l"/>
              </a:tabLst>
            </a:pPr>
            <a:r>
              <a:rPr sz="2200" dirty="0">
                <a:latin typeface="Arial"/>
                <a:cs typeface="Arial"/>
              </a:rPr>
              <a:t>En</a:t>
            </a:r>
            <a:r>
              <a:rPr sz="2200" spc="-70" dirty="0">
                <a:latin typeface="Arial"/>
                <a:cs typeface="Arial"/>
              </a:rPr>
              <a:t> </a:t>
            </a:r>
            <a:r>
              <a:rPr sz="2200" dirty="0">
                <a:latin typeface="Arial"/>
                <a:cs typeface="Arial"/>
              </a:rPr>
              <a:t>el</a:t>
            </a:r>
            <a:r>
              <a:rPr sz="2200" spc="-70" dirty="0">
                <a:latin typeface="Arial"/>
                <a:cs typeface="Arial"/>
              </a:rPr>
              <a:t> </a:t>
            </a:r>
            <a:r>
              <a:rPr sz="2200" b="1" dirty="0">
                <a:solidFill>
                  <a:srgbClr val="85D2DA"/>
                </a:solidFill>
                <a:latin typeface="Arial"/>
                <a:cs typeface="Arial"/>
              </a:rPr>
              <a:t>trabajo</a:t>
            </a:r>
            <a:r>
              <a:rPr sz="2200" b="1" spc="-35" dirty="0">
                <a:solidFill>
                  <a:srgbClr val="85D2DA"/>
                </a:solidFill>
                <a:latin typeface="Arial"/>
                <a:cs typeface="Arial"/>
              </a:rPr>
              <a:t> </a:t>
            </a:r>
            <a:r>
              <a:rPr sz="2200" b="1" dirty="0">
                <a:solidFill>
                  <a:srgbClr val="85D2DA"/>
                </a:solidFill>
                <a:latin typeface="Arial"/>
                <a:cs typeface="Arial"/>
              </a:rPr>
              <a:t>de</a:t>
            </a:r>
            <a:r>
              <a:rPr sz="2200" b="1" spc="-40" dirty="0">
                <a:solidFill>
                  <a:srgbClr val="85D2DA"/>
                </a:solidFill>
                <a:latin typeface="Arial"/>
                <a:cs typeface="Arial"/>
              </a:rPr>
              <a:t> </a:t>
            </a:r>
            <a:r>
              <a:rPr sz="2200" b="1" dirty="0">
                <a:solidFill>
                  <a:srgbClr val="85D2DA"/>
                </a:solidFill>
                <a:latin typeface="Arial"/>
                <a:cs typeface="Arial"/>
              </a:rPr>
              <a:t>participación</a:t>
            </a:r>
            <a:r>
              <a:rPr sz="2200" b="1" spc="-40" dirty="0">
                <a:solidFill>
                  <a:srgbClr val="85D2DA"/>
                </a:solidFill>
                <a:latin typeface="Arial"/>
                <a:cs typeface="Arial"/>
              </a:rPr>
              <a:t> </a:t>
            </a:r>
            <a:r>
              <a:rPr sz="2200" b="1" dirty="0">
                <a:solidFill>
                  <a:srgbClr val="85D2DA"/>
                </a:solidFill>
                <a:latin typeface="Arial"/>
                <a:cs typeface="Arial"/>
              </a:rPr>
              <a:t>comunitaria</a:t>
            </a:r>
            <a:r>
              <a:rPr sz="2200" dirty="0">
                <a:latin typeface="Arial"/>
                <a:cs typeface="Arial"/>
              </a:rPr>
              <a:t>,</a:t>
            </a:r>
            <a:r>
              <a:rPr sz="2200" spc="-75" dirty="0">
                <a:latin typeface="Arial"/>
                <a:cs typeface="Arial"/>
              </a:rPr>
              <a:t> </a:t>
            </a:r>
            <a:r>
              <a:rPr sz="2200" dirty="0">
                <a:latin typeface="Arial"/>
                <a:cs typeface="Arial"/>
              </a:rPr>
              <a:t>asóciese</a:t>
            </a:r>
            <a:r>
              <a:rPr sz="2200" spc="-70" dirty="0">
                <a:latin typeface="Arial"/>
                <a:cs typeface="Arial"/>
              </a:rPr>
              <a:t> </a:t>
            </a:r>
            <a:r>
              <a:rPr sz="2200" dirty="0">
                <a:latin typeface="Arial"/>
                <a:cs typeface="Arial"/>
              </a:rPr>
              <a:t>con</a:t>
            </a:r>
            <a:r>
              <a:rPr sz="2200" spc="-70" dirty="0">
                <a:latin typeface="Arial"/>
                <a:cs typeface="Arial"/>
              </a:rPr>
              <a:t> </a:t>
            </a:r>
            <a:r>
              <a:rPr sz="2200" dirty="0">
                <a:latin typeface="Arial"/>
                <a:cs typeface="Arial"/>
              </a:rPr>
              <a:t>pacientes,</a:t>
            </a:r>
            <a:r>
              <a:rPr sz="2200" spc="-65" dirty="0">
                <a:latin typeface="Arial"/>
                <a:cs typeface="Arial"/>
              </a:rPr>
              <a:t> </a:t>
            </a:r>
            <a:r>
              <a:rPr sz="2200" spc="-10" dirty="0">
                <a:latin typeface="Arial"/>
                <a:cs typeface="Arial"/>
              </a:rPr>
              <a:t>familias, </a:t>
            </a:r>
            <a:r>
              <a:rPr sz="2200" dirty="0">
                <a:latin typeface="Arial"/>
                <a:cs typeface="Arial"/>
              </a:rPr>
              <a:t>trabajadores</a:t>
            </a:r>
            <a:r>
              <a:rPr sz="2200" spc="-60" dirty="0">
                <a:latin typeface="Arial"/>
                <a:cs typeface="Arial"/>
              </a:rPr>
              <a:t> </a:t>
            </a:r>
            <a:r>
              <a:rPr sz="2200" dirty="0">
                <a:latin typeface="Arial"/>
                <a:cs typeface="Arial"/>
              </a:rPr>
              <a:t>de</a:t>
            </a:r>
            <a:r>
              <a:rPr sz="2200" spc="-60" dirty="0">
                <a:latin typeface="Arial"/>
                <a:cs typeface="Arial"/>
              </a:rPr>
              <a:t> </a:t>
            </a:r>
            <a:r>
              <a:rPr sz="2200" dirty="0">
                <a:latin typeface="Arial"/>
                <a:cs typeface="Arial"/>
              </a:rPr>
              <a:t>salud</a:t>
            </a:r>
            <a:r>
              <a:rPr sz="2200" spc="-60" dirty="0">
                <a:latin typeface="Arial"/>
                <a:cs typeface="Arial"/>
              </a:rPr>
              <a:t> </a:t>
            </a:r>
            <a:r>
              <a:rPr sz="2200" dirty="0">
                <a:latin typeface="Arial"/>
                <a:cs typeface="Arial"/>
              </a:rPr>
              <a:t>comunitaria</a:t>
            </a:r>
            <a:r>
              <a:rPr sz="2200" spc="-60" dirty="0">
                <a:latin typeface="Arial"/>
                <a:cs typeface="Arial"/>
              </a:rPr>
              <a:t> </a:t>
            </a:r>
            <a:r>
              <a:rPr sz="2200" dirty="0">
                <a:latin typeface="Arial"/>
                <a:cs typeface="Arial"/>
              </a:rPr>
              <a:t>y</a:t>
            </a:r>
            <a:r>
              <a:rPr sz="2200" spc="-55" dirty="0">
                <a:latin typeface="Arial"/>
                <a:cs typeface="Arial"/>
              </a:rPr>
              <a:t> </a:t>
            </a:r>
            <a:r>
              <a:rPr sz="2200" spc="-10" dirty="0">
                <a:latin typeface="Arial"/>
                <a:cs typeface="Arial"/>
              </a:rPr>
              <a:t>organizaciones</a:t>
            </a:r>
            <a:r>
              <a:rPr sz="2200" spc="-55" dirty="0">
                <a:latin typeface="Arial"/>
                <a:cs typeface="Arial"/>
              </a:rPr>
              <a:t> </a:t>
            </a:r>
            <a:r>
              <a:rPr sz="2200" dirty="0">
                <a:latin typeface="Arial"/>
                <a:cs typeface="Arial"/>
              </a:rPr>
              <a:t>para</a:t>
            </a:r>
            <a:r>
              <a:rPr sz="2200" spc="-60" dirty="0">
                <a:latin typeface="Arial"/>
                <a:cs typeface="Arial"/>
              </a:rPr>
              <a:t> </a:t>
            </a:r>
            <a:r>
              <a:rPr sz="2200" dirty="0">
                <a:latin typeface="Arial"/>
                <a:cs typeface="Arial"/>
              </a:rPr>
              <a:t>comprender</a:t>
            </a:r>
            <a:r>
              <a:rPr sz="2200" spc="-60" dirty="0">
                <a:latin typeface="Arial"/>
                <a:cs typeface="Arial"/>
              </a:rPr>
              <a:t> </a:t>
            </a:r>
            <a:r>
              <a:rPr sz="2200" dirty="0">
                <a:latin typeface="Arial"/>
                <a:cs typeface="Arial"/>
              </a:rPr>
              <a:t>y</a:t>
            </a:r>
            <a:r>
              <a:rPr sz="2200" spc="-60" dirty="0">
                <a:latin typeface="Arial"/>
                <a:cs typeface="Arial"/>
              </a:rPr>
              <a:t> </a:t>
            </a:r>
            <a:r>
              <a:rPr sz="2200" dirty="0">
                <a:latin typeface="Arial"/>
                <a:cs typeface="Arial"/>
              </a:rPr>
              <a:t>abordar</a:t>
            </a:r>
            <a:r>
              <a:rPr sz="2200" spc="-60" dirty="0">
                <a:latin typeface="Arial"/>
                <a:cs typeface="Arial"/>
              </a:rPr>
              <a:t> </a:t>
            </a:r>
            <a:r>
              <a:rPr sz="2200" spc="-25" dirty="0">
                <a:latin typeface="Arial"/>
                <a:cs typeface="Arial"/>
              </a:rPr>
              <a:t>los </a:t>
            </a:r>
            <a:r>
              <a:rPr sz="2200" dirty="0">
                <a:latin typeface="Arial"/>
                <a:cs typeface="Arial"/>
              </a:rPr>
              <a:t>factores</a:t>
            </a:r>
            <a:r>
              <a:rPr sz="2200" spc="-60" dirty="0">
                <a:latin typeface="Arial"/>
                <a:cs typeface="Arial"/>
              </a:rPr>
              <a:t> </a:t>
            </a:r>
            <a:r>
              <a:rPr sz="2200" dirty="0">
                <a:latin typeface="Arial"/>
                <a:cs typeface="Arial"/>
              </a:rPr>
              <a:t>que</a:t>
            </a:r>
            <a:r>
              <a:rPr sz="2200" spc="-55" dirty="0">
                <a:latin typeface="Arial"/>
                <a:cs typeface="Arial"/>
              </a:rPr>
              <a:t> </a:t>
            </a:r>
            <a:r>
              <a:rPr sz="2200" dirty="0">
                <a:latin typeface="Arial"/>
                <a:cs typeface="Arial"/>
              </a:rPr>
              <a:t>contribuyen</a:t>
            </a:r>
            <a:r>
              <a:rPr sz="2200" spc="-60" dirty="0">
                <a:latin typeface="Arial"/>
                <a:cs typeface="Arial"/>
              </a:rPr>
              <a:t> </a:t>
            </a:r>
            <a:r>
              <a:rPr sz="2200" dirty="0">
                <a:latin typeface="Arial"/>
                <a:cs typeface="Arial"/>
              </a:rPr>
              <a:t>a</a:t>
            </a:r>
            <a:r>
              <a:rPr sz="2200" spc="-55" dirty="0">
                <a:latin typeface="Arial"/>
                <a:cs typeface="Arial"/>
              </a:rPr>
              <a:t> </a:t>
            </a:r>
            <a:r>
              <a:rPr sz="2200" dirty="0">
                <a:latin typeface="Arial"/>
                <a:cs typeface="Arial"/>
              </a:rPr>
              <a:t>esas</a:t>
            </a:r>
            <a:r>
              <a:rPr sz="2200" spc="-60" dirty="0">
                <a:latin typeface="Arial"/>
                <a:cs typeface="Arial"/>
              </a:rPr>
              <a:t> </a:t>
            </a:r>
            <a:r>
              <a:rPr sz="2200" spc="-10" dirty="0">
                <a:latin typeface="Arial"/>
                <a:cs typeface="Arial"/>
              </a:rPr>
              <a:t>diferencias.</a:t>
            </a:r>
            <a:endParaRPr sz="2200">
              <a:latin typeface="Arial"/>
              <a:cs typeface="Arial"/>
            </a:endParaRPr>
          </a:p>
          <a:p>
            <a:pPr marL="12700">
              <a:lnSpc>
                <a:spcPct val="100000"/>
              </a:lnSpc>
              <a:spcBef>
                <a:spcPts val="1525"/>
              </a:spcBef>
            </a:pPr>
            <a:r>
              <a:rPr sz="2200" spc="-5" dirty="0">
                <a:latin typeface="Arial"/>
                <a:cs typeface="Arial"/>
              </a:rPr>
              <a:t>•</a:t>
            </a:r>
            <a:endParaRPr sz="2200">
              <a:latin typeface="Arial"/>
              <a:cs typeface="Arial"/>
            </a:endParaRPr>
          </a:p>
          <a:p>
            <a:pPr marL="469265" marR="205740" indent="-457200">
              <a:lnSpc>
                <a:spcPct val="100000"/>
              </a:lnSpc>
              <a:spcBef>
                <a:spcPts val="1525"/>
              </a:spcBef>
              <a:buChar char="•"/>
              <a:tabLst>
                <a:tab pos="469265" algn="l"/>
                <a:tab pos="469900" algn="l"/>
              </a:tabLst>
            </a:pPr>
            <a:r>
              <a:rPr sz="2200" dirty="0">
                <a:latin typeface="Arial"/>
                <a:cs typeface="Arial"/>
              </a:rPr>
              <a:t>In</a:t>
            </a:r>
            <a:r>
              <a:rPr sz="2200" spc="-65" dirty="0">
                <a:latin typeface="Arial"/>
                <a:cs typeface="Arial"/>
              </a:rPr>
              <a:t> </a:t>
            </a:r>
            <a:r>
              <a:rPr sz="2200" b="1" dirty="0">
                <a:solidFill>
                  <a:srgbClr val="85D2DA"/>
                </a:solidFill>
                <a:latin typeface="Arial"/>
                <a:cs typeface="Arial"/>
              </a:rPr>
              <a:t>workforce</a:t>
            </a:r>
            <a:r>
              <a:rPr sz="2200" b="1" spc="-65" dirty="0">
                <a:solidFill>
                  <a:srgbClr val="85D2DA"/>
                </a:solidFill>
                <a:latin typeface="Arial"/>
                <a:cs typeface="Arial"/>
              </a:rPr>
              <a:t> </a:t>
            </a:r>
            <a:r>
              <a:rPr sz="2200" b="1" dirty="0">
                <a:solidFill>
                  <a:srgbClr val="85D2DA"/>
                </a:solidFill>
                <a:latin typeface="Arial"/>
                <a:cs typeface="Arial"/>
              </a:rPr>
              <a:t>development</a:t>
            </a:r>
            <a:r>
              <a:rPr sz="2200" dirty="0">
                <a:latin typeface="Arial"/>
                <a:cs typeface="Arial"/>
              </a:rPr>
              <a:t>,</a:t>
            </a:r>
            <a:r>
              <a:rPr sz="2200" spc="-30" dirty="0">
                <a:latin typeface="Arial"/>
                <a:cs typeface="Arial"/>
              </a:rPr>
              <a:t> </a:t>
            </a:r>
            <a:r>
              <a:rPr sz="2200" dirty="0">
                <a:latin typeface="Arial"/>
                <a:cs typeface="Arial"/>
              </a:rPr>
              <a:t>provide</a:t>
            </a:r>
            <a:r>
              <a:rPr sz="2200" spc="-55" dirty="0">
                <a:latin typeface="Arial"/>
                <a:cs typeface="Arial"/>
              </a:rPr>
              <a:t> </a:t>
            </a:r>
            <a:r>
              <a:rPr sz="2200" spc="-10" dirty="0">
                <a:latin typeface="Arial"/>
                <a:cs typeface="Arial"/>
              </a:rPr>
              <a:t>skill-</a:t>
            </a:r>
            <a:r>
              <a:rPr sz="2200" dirty="0">
                <a:latin typeface="Arial"/>
                <a:cs typeface="Arial"/>
              </a:rPr>
              <a:t>building</a:t>
            </a:r>
            <a:r>
              <a:rPr sz="2200" spc="-85" dirty="0">
                <a:latin typeface="Arial"/>
                <a:cs typeface="Arial"/>
              </a:rPr>
              <a:t> </a:t>
            </a:r>
            <a:r>
              <a:rPr sz="2200" dirty="0">
                <a:latin typeface="Arial"/>
                <a:cs typeface="Arial"/>
              </a:rPr>
              <a:t>in</a:t>
            </a:r>
            <a:r>
              <a:rPr sz="2200" spc="-65" dirty="0">
                <a:latin typeface="Arial"/>
                <a:cs typeface="Arial"/>
              </a:rPr>
              <a:t> </a:t>
            </a:r>
            <a:r>
              <a:rPr sz="2200" dirty="0">
                <a:latin typeface="Arial"/>
                <a:cs typeface="Arial"/>
              </a:rPr>
              <a:t>empathy</a:t>
            </a:r>
            <a:r>
              <a:rPr sz="2200" spc="-50" dirty="0">
                <a:latin typeface="Arial"/>
                <a:cs typeface="Arial"/>
              </a:rPr>
              <a:t> </a:t>
            </a:r>
            <a:r>
              <a:rPr sz="2200" dirty="0">
                <a:latin typeface="Arial"/>
                <a:cs typeface="Arial"/>
              </a:rPr>
              <a:t>and</a:t>
            </a:r>
            <a:r>
              <a:rPr sz="2200" spc="-65" dirty="0">
                <a:latin typeface="Arial"/>
                <a:cs typeface="Arial"/>
              </a:rPr>
              <a:t> </a:t>
            </a:r>
            <a:r>
              <a:rPr sz="2200" dirty="0">
                <a:latin typeface="Arial"/>
                <a:cs typeface="Arial"/>
              </a:rPr>
              <a:t>shift</a:t>
            </a:r>
            <a:r>
              <a:rPr sz="2200" spc="-60" dirty="0">
                <a:latin typeface="Arial"/>
                <a:cs typeface="Arial"/>
              </a:rPr>
              <a:t> </a:t>
            </a:r>
            <a:r>
              <a:rPr sz="2200" dirty="0">
                <a:latin typeface="Arial"/>
                <a:cs typeface="Arial"/>
              </a:rPr>
              <a:t>from</a:t>
            </a:r>
            <a:r>
              <a:rPr sz="2200" spc="-60" dirty="0">
                <a:latin typeface="Arial"/>
                <a:cs typeface="Arial"/>
              </a:rPr>
              <a:t> </a:t>
            </a:r>
            <a:r>
              <a:rPr sz="2200" dirty="0">
                <a:latin typeface="Arial"/>
                <a:cs typeface="Arial"/>
              </a:rPr>
              <a:t>training</a:t>
            </a:r>
            <a:r>
              <a:rPr sz="2200" spc="-65" dirty="0">
                <a:latin typeface="Arial"/>
                <a:cs typeface="Arial"/>
              </a:rPr>
              <a:t> </a:t>
            </a:r>
            <a:r>
              <a:rPr sz="2200" spc="-25" dirty="0">
                <a:latin typeface="Arial"/>
                <a:cs typeface="Arial"/>
              </a:rPr>
              <a:t>in </a:t>
            </a:r>
            <a:r>
              <a:rPr sz="2200" dirty="0">
                <a:latin typeface="Arial"/>
                <a:cs typeface="Arial"/>
              </a:rPr>
              <a:t>“cultural</a:t>
            </a:r>
            <a:r>
              <a:rPr sz="2200" spc="-70" dirty="0">
                <a:latin typeface="Arial"/>
                <a:cs typeface="Arial"/>
              </a:rPr>
              <a:t> </a:t>
            </a:r>
            <a:r>
              <a:rPr sz="2200" dirty="0">
                <a:latin typeface="Arial"/>
                <a:cs typeface="Arial"/>
              </a:rPr>
              <a:t>competence”</a:t>
            </a:r>
            <a:r>
              <a:rPr sz="2200" spc="-55" dirty="0">
                <a:latin typeface="Arial"/>
                <a:cs typeface="Arial"/>
              </a:rPr>
              <a:t> </a:t>
            </a:r>
            <a:r>
              <a:rPr sz="2200" dirty="0">
                <a:latin typeface="Arial"/>
                <a:cs typeface="Arial"/>
              </a:rPr>
              <a:t>to</a:t>
            </a:r>
            <a:r>
              <a:rPr sz="2200" spc="-75" dirty="0">
                <a:latin typeface="Arial"/>
                <a:cs typeface="Arial"/>
              </a:rPr>
              <a:t> </a:t>
            </a:r>
            <a:r>
              <a:rPr sz="2200" dirty="0">
                <a:latin typeface="Arial"/>
                <a:cs typeface="Arial"/>
              </a:rPr>
              <a:t>“cultural</a:t>
            </a:r>
            <a:r>
              <a:rPr sz="2200" spc="-70" dirty="0">
                <a:latin typeface="Arial"/>
                <a:cs typeface="Arial"/>
              </a:rPr>
              <a:t> </a:t>
            </a:r>
            <a:r>
              <a:rPr sz="2200" spc="-10" dirty="0">
                <a:latin typeface="Arial"/>
                <a:cs typeface="Arial"/>
              </a:rPr>
              <a:t>responsiveness”</a:t>
            </a:r>
            <a:endParaRPr sz="2200">
              <a:latin typeface="Arial"/>
              <a:cs typeface="Arial"/>
            </a:endParaRPr>
          </a:p>
        </p:txBody>
      </p:sp>
      <p:pic>
        <p:nvPicPr>
          <p:cNvPr id="5" name="object 5"/>
          <p:cNvPicPr/>
          <p:nvPr/>
        </p:nvPicPr>
        <p:blipFill>
          <a:blip r:embed="rId2" cstate="print"/>
          <a:stretch>
            <a:fillRect/>
          </a:stretch>
        </p:blipFill>
        <p:spPr>
          <a:xfrm>
            <a:off x="0" y="5161788"/>
            <a:ext cx="12192000" cy="1217675"/>
          </a:xfrm>
          <a:prstGeom prst="rect">
            <a:avLst/>
          </a:prstGeom>
        </p:spPr>
      </p:pic>
      <p:sp>
        <p:nvSpPr>
          <p:cNvPr id="6" name="object 6"/>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27</a:t>
            </a:fld>
            <a:endParaRPr spc="-2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2856" y="3380917"/>
            <a:ext cx="10988040" cy="1854200"/>
          </a:xfrm>
          <a:prstGeom prst="rect">
            <a:avLst/>
          </a:prstGeom>
        </p:spPr>
        <p:txBody>
          <a:bodyPr vert="horz" wrap="square" lIns="0" tIns="12700" rIns="0" bIns="0" rtlCol="0">
            <a:spAutoFit/>
          </a:bodyPr>
          <a:lstStyle/>
          <a:p>
            <a:pPr marL="12700" marR="5080" indent="1333500">
              <a:lnSpc>
                <a:spcPct val="100000"/>
              </a:lnSpc>
              <a:spcBef>
                <a:spcPts val="100"/>
              </a:spcBef>
            </a:pPr>
            <a:r>
              <a:rPr sz="6000" b="1" dirty="0">
                <a:solidFill>
                  <a:srgbClr val="FFFFFF"/>
                </a:solidFill>
                <a:latin typeface="Arial"/>
                <a:cs typeface="Arial"/>
              </a:rPr>
              <a:t>Preservar</a:t>
            </a:r>
            <a:r>
              <a:rPr sz="6000" b="1" spc="-35" dirty="0">
                <a:solidFill>
                  <a:srgbClr val="FFFFFF"/>
                </a:solidFill>
                <a:latin typeface="Arial"/>
                <a:cs typeface="Arial"/>
              </a:rPr>
              <a:t> </a:t>
            </a:r>
            <a:r>
              <a:rPr sz="6000" b="1" dirty="0">
                <a:solidFill>
                  <a:srgbClr val="FFFFFF"/>
                </a:solidFill>
                <a:latin typeface="Arial"/>
                <a:cs typeface="Arial"/>
              </a:rPr>
              <a:t>y</a:t>
            </a:r>
            <a:r>
              <a:rPr sz="6000" b="1" spc="-30" dirty="0">
                <a:solidFill>
                  <a:srgbClr val="FFFFFF"/>
                </a:solidFill>
                <a:latin typeface="Arial"/>
                <a:cs typeface="Arial"/>
              </a:rPr>
              <a:t> </a:t>
            </a:r>
            <a:r>
              <a:rPr sz="6000" b="1" dirty="0">
                <a:solidFill>
                  <a:srgbClr val="FFFFFF"/>
                </a:solidFill>
                <a:latin typeface="Arial"/>
                <a:cs typeface="Arial"/>
              </a:rPr>
              <a:t>proteger</a:t>
            </a:r>
            <a:r>
              <a:rPr sz="6000" b="1" spc="-30" dirty="0">
                <a:solidFill>
                  <a:srgbClr val="FFFFFF"/>
                </a:solidFill>
                <a:latin typeface="Arial"/>
                <a:cs typeface="Arial"/>
              </a:rPr>
              <a:t> </a:t>
            </a:r>
            <a:r>
              <a:rPr sz="6000" b="1" spc="-25" dirty="0">
                <a:solidFill>
                  <a:srgbClr val="FFFFFF"/>
                </a:solidFill>
                <a:latin typeface="Arial"/>
                <a:cs typeface="Arial"/>
              </a:rPr>
              <a:t>la </a:t>
            </a:r>
            <a:r>
              <a:rPr sz="6000" b="1" dirty="0">
                <a:solidFill>
                  <a:srgbClr val="FFFFFF"/>
                </a:solidFill>
                <a:latin typeface="Arial"/>
                <a:cs typeface="Arial"/>
              </a:rPr>
              <a:t>presencia</a:t>
            </a:r>
            <a:r>
              <a:rPr sz="6000" b="1" spc="-30" dirty="0">
                <a:solidFill>
                  <a:srgbClr val="FFFFFF"/>
                </a:solidFill>
                <a:latin typeface="Arial"/>
                <a:cs typeface="Arial"/>
              </a:rPr>
              <a:t> </a:t>
            </a:r>
            <a:r>
              <a:rPr sz="6000" b="1" dirty="0">
                <a:solidFill>
                  <a:srgbClr val="FFFFFF"/>
                </a:solidFill>
                <a:latin typeface="Arial"/>
                <a:cs typeface="Arial"/>
              </a:rPr>
              <a:t>familiar</a:t>
            </a:r>
            <a:r>
              <a:rPr sz="6000" b="1" spc="-30" dirty="0">
                <a:solidFill>
                  <a:srgbClr val="FFFFFF"/>
                </a:solidFill>
                <a:latin typeface="Arial"/>
                <a:cs typeface="Arial"/>
              </a:rPr>
              <a:t> </a:t>
            </a:r>
            <a:r>
              <a:rPr sz="6000" b="1" dirty="0">
                <a:solidFill>
                  <a:srgbClr val="FFFFFF"/>
                </a:solidFill>
                <a:latin typeface="Arial"/>
                <a:cs typeface="Arial"/>
              </a:rPr>
              <a:t>en</a:t>
            </a:r>
            <a:r>
              <a:rPr sz="6000" b="1" spc="-25" dirty="0">
                <a:solidFill>
                  <a:srgbClr val="FFFFFF"/>
                </a:solidFill>
                <a:latin typeface="Arial"/>
                <a:cs typeface="Arial"/>
              </a:rPr>
              <a:t> </a:t>
            </a:r>
            <a:r>
              <a:rPr sz="6000" b="1" spc="-10" dirty="0">
                <a:solidFill>
                  <a:srgbClr val="FFFFFF"/>
                </a:solidFill>
                <a:latin typeface="Arial"/>
                <a:cs typeface="Arial"/>
              </a:rPr>
              <a:t>persona.</a:t>
            </a:r>
            <a:endParaRPr sz="6000">
              <a:latin typeface="Arial"/>
              <a:cs typeface="Arial"/>
            </a:endParaRPr>
          </a:p>
        </p:txBody>
      </p:sp>
      <p:sp>
        <p:nvSpPr>
          <p:cNvPr id="3" name="object 3"/>
          <p:cNvSpPr/>
          <p:nvPr/>
        </p:nvSpPr>
        <p:spPr>
          <a:xfrm>
            <a:off x="5025519" y="786795"/>
            <a:ext cx="2114550" cy="2041525"/>
          </a:xfrm>
          <a:custGeom>
            <a:avLst/>
            <a:gdLst/>
            <a:ahLst/>
            <a:cxnLst/>
            <a:rect l="l" t="t" r="r" b="b"/>
            <a:pathLst>
              <a:path w="2114550" h="2041525">
                <a:moveTo>
                  <a:pt x="51058" y="1601190"/>
                </a:moveTo>
                <a:lnTo>
                  <a:pt x="42790" y="1601190"/>
                </a:lnTo>
                <a:lnTo>
                  <a:pt x="35551" y="1603768"/>
                </a:lnTo>
                <a:lnTo>
                  <a:pt x="13072" y="1635290"/>
                </a:lnTo>
                <a:lnTo>
                  <a:pt x="3001" y="1684121"/>
                </a:lnTo>
                <a:lnTo>
                  <a:pt x="95" y="1736867"/>
                </a:lnTo>
                <a:lnTo>
                  <a:pt x="0" y="1777219"/>
                </a:lnTo>
                <a:lnTo>
                  <a:pt x="291" y="1795337"/>
                </a:lnTo>
                <a:lnTo>
                  <a:pt x="2370" y="1841588"/>
                </a:lnTo>
                <a:lnTo>
                  <a:pt x="8961" y="1885671"/>
                </a:lnTo>
                <a:lnTo>
                  <a:pt x="24897" y="1923018"/>
                </a:lnTo>
                <a:lnTo>
                  <a:pt x="56865" y="1948399"/>
                </a:lnTo>
                <a:lnTo>
                  <a:pt x="92129" y="1964677"/>
                </a:lnTo>
                <a:lnTo>
                  <a:pt x="140766" y="1982501"/>
                </a:lnTo>
                <a:lnTo>
                  <a:pt x="201413" y="2000326"/>
                </a:lnTo>
                <a:lnTo>
                  <a:pt x="272322" y="2016604"/>
                </a:lnTo>
                <a:lnTo>
                  <a:pt x="310975" y="2023579"/>
                </a:lnTo>
                <a:lnTo>
                  <a:pt x="351756" y="2029777"/>
                </a:lnTo>
                <a:lnTo>
                  <a:pt x="394189" y="2034861"/>
                </a:lnTo>
                <a:lnTo>
                  <a:pt x="437785" y="2038492"/>
                </a:lnTo>
                <a:lnTo>
                  <a:pt x="482543" y="2040671"/>
                </a:lnTo>
                <a:lnTo>
                  <a:pt x="528463" y="2041397"/>
                </a:lnTo>
                <a:lnTo>
                  <a:pt x="586483" y="2040106"/>
                </a:lnTo>
                <a:lnTo>
                  <a:pt x="642738" y="2036232"/>
                </a:lnTo>
                <a:lnTo>
                  <a:pt x="697227" y="2029775"/>
                </a:lnTo>
                <a:lnTo>
                  <a:pt x="749951" y="2020735"/>
                </a:lnTo>
                <a:lnTo>
                  <a:pt x="800910" y="2009111"/>
                </a:lnTo>
                <a:lnTo>
                  <a:pt x="850104" y="1994903"/>
                </a:lnTo>
                <a:lnTo>
                  <a:pt x="897251" y="1978262"/>
                </a:lnTo>
                <a:lnTo>
                  <a:pt x="942073" y="1959339"/>
                </a:lnTo>
                <a:lnTo>
                  <a:pt x="984570" y="1938134"/>
                </a:lnTo>
                <a:lnTo>
                  <a:pt x="1024741" y="1914647"/>
                </a:lnTo>
                <a:lnTo>
                  <a:pt x="1062587" y="1888879"/>
                </a:lnTo>
                <a:lnTo>
                  <a:pt x="1098109" y="1860829"/>
                </a:lnTo>
                <a:lnTo>
                  <a:pt x="1137480" y="1824181"/>
                </a:lnTo>
                <a:lnTo>
                  <a:pt x="1173130" y="1784312"/>
                </a:lnTo>
                <a:lnTo>
                  <a:pt x="1205060" y="1741221"/>
                </a:lnTo>
                <a:lnTo>
                  <a:pt x="1220486" y="1715896"/>
                </a:lnTo>
                <a:lnTo>
                  <a:pt x="486617" y="1715896"/>
                </a:lnTo>
                <a:lnTo>
                  <a:pt x="436529" y="1714782"/>
                </a:lnTo>
                <a:lnTo>
                  <a:pt x="390125" y="1711439"/>
                </a:lnTo>
                <a:lnTo>
                  <a:pt x="347403" y="1705867"/>
                </a:lnTo>
                <a:lnTo>
                  <a:pt x="308360" y="1698066"/>
                </a:lnTo>
                <a:lnTo>
                  <a:pt x="239576" y="1679276"/>
                </a:lnTo>
                <a:lnTo>
                  <a:pt x="182033" y="1658543"/>
                </a:lnTo>
                <a:lnTo>
                  <a:pt x="135141" y="1637811"/>
                </a:lnTo>
                <a:lnTo>
                  <a:pt x="83456" y="1611220"/>
                </a:lnTo>
                <a:lnTo>
                  <a:pt x="70620" y="1605648"/>
                </a:lnTo>
                <a:lnTo>
                  <a:pt x="59820" y="1602305"/>
                </a:lnTo>
                <a:lnTo>
                  <a:pt x="51058" y="1601190"/>
                </a:lnTo>
                <a:close/>
              </a:path>
              <a:path w="2114550" h="2041525">
                <a:moveTo>
                  <a:pt x="1256804" y="1074178"/>
                </a:moveTo>
                <a:lnTo>
                  <a:pt x="464913" y="1074178"/>
                </a:lnTo>
                <a:lnTo>
                  <a:pt x="519360" y="1075438"/>
                </a:lnTo>
                <a:lnTo>
                  <a:pt x="569543" y="1079215"/>
                </a:lnTo>
                <a:lnTo>
                  <a:pt x="615462" y="1085510"/>
                </a:lnTo>
                <a:lnTo>
                  <a:pt x="657114" y="1094320"/>
                </a:lnTo>
                <a:lnTo>
                  <a:pt x="694802" y="1105657"/>
                </a:lnTo>
                <a:lnTo>
                  <a:pt x="759134" y="1135885"/>
                </a:lnTo>
                <a:lnTo>
                  <a:pt x="808928" y="1176040"/>
                </a:lnTo>
                <a:lnTo>
                  <a:pt x="845355" y="1225256"/>
                </a:lnTo>
                <a:lnTo>
                  <a:pt x="868801" y="1283288"/>
                </a:lnTo>
                <a:lnTo>
                  <a:pt x="880426" y="1349549"/>
                </a:lnTo>
                <a:lnTo>
                  <a:pt x="881879" y="1385735"/>
                </a:lnTo>
                <a:lnTo>
                  <a:pt x="880136" y="1427588"/>
                </a:lnTo>
                <a:lnTo>
                  <a:pt x="874905" y="1466338"/>
                </a:lnTo>
                <a:lnTo>
                  <a:pt x="853977" y="1534540"/>
                </a:lnTo>
                <a:lnTo>
                  <a:pt x="820259" y="1591311"/>
                </a:lnTo>
                <a:lnTo>
                  <a:pt x="774920" y="1637614"/>
                </a:lnTo>
                <a:lnTo>
                  <a:pt x="718151" y="1673072"/>
                </a:lnTo>
                <a:lnTo>
                  <a:pt x="650142" y="1697291"/>
                </a:lnTo>
                <a:lnTo>
                  <a:pt x="612311" y="1705433"/>
                </a:lnTo>
                <a:lnTo>
                  <a:pt x="572447" y="1711247"/>
                </a:lnTo>
                <a:lnTo>
                  <a:pt x="530549" y="1714734"/>
                </a:lnTo>
                <a:lnTo>
                  <a:pt x="486617" y="1715896"/>
                </a:lnTo>
                <a:lnTo>
                  <a:pt x="1220486" y="1715896"/>
                </a:lnTo>
                <a:lnTo>
                  <a:pt x="1257782" y="1645320"/>
                </a:lnTo>
                <a:lnTo>
                  <a:pt x="1275049" y="1601777"/>
                </a:lnTo>
                <a:lnTo>
                  <a:pt x="1289193" y="1556244"/>
                </a:lnTo>
                <a:lnTo>
                  <a:pt x="1300195" y="1508774"/>
                </a:lnTo>
                <a:lnTo>
                  <a:pt x="1308053" y="1459365"/>
                </a:lnTo>
                <a:lnTo>
                  <a:pt x="1312768" y="1408019"/>
                </a:lnTo>
                <a:lnTo>
                  <a:pt x="1314339" y="1354734"/>
                </a:lnTo>
                <a:lnTo>
                  <a:pt x="1312541" y="1298468"/>
                </a:lnTo>
                <a:lnTo>
                  <a:pt x="1307147" y="1244991"/>
                </a:lnTo>
                <a:lnTo>
                  <a:pt x="1298157" y="1194305"/>
                </a:lnTo>
                <a:lnTo>
                  <a:pt x="1285573" y="1146410"/>
                </a:lnTo>
                <a:lnTo>
                  <a:pt x="1269394" y="1101305"/>
                </a:lnTo>
                <a:lnTo>
                  <a:pt x="1256804" y="1074178"/>
                </a:lnTo>
                <a:close/>
              </a:path>
              <a:path w="2114550" h="2041525">
                <a:moveTo>
                  <a:pt x="1129885" y="0"/>
                </a:moveTo>
                <a:lnTo>
                  <a:pt x="179709" y="0"/>
                </a:lnTo>
                <a:lnTo>
                  <a:pt x="155148" y="1695"/>
                </a:lnTo>
                <a:lnTo>
                  <a:pt x="116785" y="15259"/>
                </a:lnTo>
                <a:lnTo>
                  <a:pt x="84962" y="62965"/>
                </a:lnTo>
                <a:lnTo>
                  <a:pt x="78960" y="116243"/>
                </a:lnTo>
                <a:lnTo>
                  <a:pt x="78960" y="987374"/>
                </a:lnTo>
                <a:lnTo>
                  <a:pt x="83800" y="1038331"/>
                </a:lnTo>
                <a:lnTo>
                  <a:pt x="109614" y="1080137"/>
                </a:lnTo>
                <a:lnTo>
                  <a:pt x="162653" y="1092771"/>
                </a:lnTo>
                <a:lnTo>
                  <a:pt x="195740" y="1092190"/>
                </a:lnTo>
                <a:lnTo>
                  <a:pt x="229891" y="1090447"/>
                </a:lnTo>
                <a:lnTo>
                  <a:pt x="265106" y="1087542"/>
                </a:lnTo>
                <a:lnTo>
                  <a:pt x="339218" y="1079407"/>
                </a:lnTo>
                <a:lnTo>
                  <a:pt x="379083" y="1076502"/>
                </a:lnTo>
                <a:lnTo>
                  <a:pt x="420981" y="1074759"/>
                </a:lnTo>
                <a:lnTo>
                  <a:pt x="464913" y="1074178"/>
                </a:lnTo>
                <a:lnTo>
                  <a:pt x="1256804" y="1074178"/>
                </a:lnTo>
                <a:lnTo>
                  <a:pt x="1249768" y="1059017"/>
                </a:lnTo>
                <a:lnTo>
                  <a:pt x="1226856" y="1019584"/>
                </a:lnTo>
                <a:lnTo>
                  <a:pt x="1200659" y="983004"/>
                </a:lnTo>
                <a:lnTo>
                  <a:pt x="1171175" y="949276"/>
                </a:lnTo>
                <a:lnTo>
                  <a:pt x="1138406" y="918400"/>
                </a:lnTo>
                <a:lnTo>
                  <a:pt x="1102383" y="890375"/>
                </a:lnTo>
                <a:lnTo>
                  <a:pt x="1063137" y="865202"/>
                </a:lnTo>
                <a:lnTo>
                  <a:pt x="1020667" y="842882"/>
                </a:lnTo>
                <a:lnTo>
                  <a:pt x="974972" y="823412"/>
                </a:lnTo>
                <a:lnTo>
                  <a:pt x="926050" y="806792"/>
                </a:lnTo>
                <a:lnTo>
                  <a:pt x="882930" y="795191"/>
                </a:lnTo>
                <a:lnTo>
                  <a:pt x="837786" y="785698"/>
                </a:lnTo>
                <a:lnTo>
                  <a:pt x="790617" y="778314"/>
                </a:lnTo>
                <a:lnTo>
                  <a:pt x="788766" y="778116"/>
                </a:lnTo>
                <a:lnTo>
                  <a:pt x="416868" y="778116"/>
                </a:lnTo>
                <a:lnTo>
                  <a:pt x="416868" y="348754"/>
                </a:lnTo>
                <a:lnTo>
                  <a:pt x="1129885" y="348754"/>
                </a:lnTo>
                <a:lnTo>
                  <a:pt x="1144463" y="346139"/>
                </a:lnTo>
                <a:lnTo>
                  <a:pt x="1177167" y="306908"/>
                </a:lnTo>
                <a:lnTo>
                  <a:pt x="1189368" y="252264"/>
                </a:lnTo>
                <a:lnTo>
                  <a:pt x="1193435" y="172046"/>
                </a:lnTo>
                <a:lnTo>
                  <a:pt x="1193193" y="149620"/>
                </a:lnTo>
                <a:lnTo>
                  <a:pt x="1191255" y="109710"/>
                </a:lnTo>
                <a:lnTo>
                  <a:pt x="1184522" y="62191"/>
                </a:lnTo>
                <a:lnTo>
                  <a:pt x="1167669" y="21307"/>
                </a:lnTo>
                <a:lnTo>
                  <a:pt x="1136761" y="581"/>
                </a:lnTo>
                <a:lnTo>
                  <a:pt x="1129885" y="0"/>
                </a:lnTo>
                <a:close/>
              </a:path>
              <a:path w="2114550" h="2041525">
                <a:moveTo>
                  <a:pt x="636972" y="768819"/>
                </a:moveTo>
                <a:lnTo>
                  <a:pt x="579424" y="769204"/>
                </a:lnTo>
                <a:lnTo>
                  <a:pt x="524590" y="770369"/>
                </a:lnTo>
                <a:lnTo>
                  <a:pt x="470920" y="773080"/>
                </a:lnTo>
                <a:lnTo>
                  <a:pt x="416868" y="778116"/>
                </a:lnTo>
                <a:lnTo>
                  <a:pt x="788766" y="778116"/>
                </a:lnTo>
                <a:lnTo>
                  <a:pt x="741424" y="773040"/>
                </a:lnTo>
                <a:lnTo>
                  <a:pt x="690209" y="769874"/>
                </a:lnTo>
                <a:lnTo>
                  <a:pt x="636972" y="768819"/>
                </a:lnTo>
                <a:close/>
              </a:path>
              <a:path w="2114550" h="2041525">
                <a:moveTo>
                  <a:pt x="1886703" y="1546936"/>
                </a:moveTo>
                <a:lnTo>
                  <a:pt x="1825912" y="1550036"/>
                </a:lnTo>
                <a:lnTo>
                  <a:pt x="1775292" y="1559337"/>
                </a:lnTo>
                <a:lnTo>
                  <a:pt x="1734845" y="1574839"/>
                </a:lnTo>
                <a:lnTo>
                  <a:pt x="1682534" y="1627351"/>
                </a:lnTo>
                <a:lnTo>
                  <a:pt x="1666790" y="1670170"/>
                </a:lnTo>
                <a:lnTo>
                  <a:pt x="1657341" y="1725001"/>
                </a:lnTo>
                <a:lnTo>
                  <a:pt x="1654191" y="1791842"/>
                </a:lnTo>
                <a:lnTo>
                  <a:pt x="1657292" y="1854575"/>
                </a:lnTo>
                <a:lnTo>
                  <a:pt x="1666593" y="1906355"/>
                </a:lnTo>
                <a:lnTo>
                  <a:pt x="1682095" y="1947187"/>
                </a:lnTo>
                <a:lnTo>
                  <a:pt x="1733637" y="1998434"/>
                </a:lnTo>
                <a:lnTo>
                  <a:pt x="1773551" y="2013694"/>
                </a:lnTo>
                <a:lnTo>
                  <a:pt x="1823539" y="2022851"/>
                </a:lnTo>
                <a:lnTo>
                  <a:pt x="1883604" y="2025903"/>
                </a:lnTo>
                <a:lnTo>
                  <a:pt x="1943717" y="2022803"/>
                </a:lnTo>
                <a:lnTo>
                  <a:pt x="1993850" y="2013502"/>
                </a:lnTo>
                <a:lnTo>
                  <a:pt x="2034005" y="1998000"/>
                </a:lnTo>
                <a:lnTo>
                  <a:pt x="2086222" y="1945591"/>
                </a:lnTo>
                <a:lnTo>
                  <a:pt x="2101962" y="1903063"/>
                </a:lnTo>
                <a:lnTo>
                  <a:pt x="2111406" y="1848713"/>
                </a:lnTo>
                <a:lnTo>
                  <a:pt x="2114554" y="1782546"/>
                </a:lnTo>
                <a:lnTo>
                  <a:pt x="2111455" y="1719138"/>
                </a:lnTo>
                <a:lnTo>
                  <a:pt x="2102158" y="1666873"/>
                </a:lnTo>
                <a:lnTo>
                  <a:pt x="2086661" y="1625750"/>
                </a:lnTo>
                <a:lnTo>
                  <a:pt x="2035218" y="1574405"/>
                </a:lnTo>
                <a:lnTo>
                  <a:pt x="1995596" y="1559145"/>
                </a:lnTo>
                <a:lnTo>
                  <a:pt x="1946092" y="1549988"/>
                </a:lnTo>
                <a:lnTo>
                  <a:pt x="1886703" y="1546936"/>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9436" y="4129947"/>
            <a:ext cx="2359025" cy="284480"/>
          </a:xfrm>
          <a:prstGeom prst="rect">
            <a:avLst/>
          </a:prstGeom>
        </p:spPr>
        <p:txBody>
          <a:bodyPr vert="horz" wrap="square" lIns="0" tIns="0" rIns="0" bIns="0" rtlCol="0">
            <a:spAutoFit/>
          </a:bodyPr>
          <a:lstStyle/>
          <a:p>
            <a:pPr>
              <a:lnSpc>
                <a:spcPts val="2215"/>
              </a:lnSpc>
            </a:pPr>
            <a:r>
              <a:rPr sz="2000" spc="-10" dirty="0">
                <a:latin typeface="Arial"/>
                <a:cs typeface="Arial"/>
              </a:rPr>
              <a:t>bit.ly/visitingpolicyaid</a:t>
            </a:r>
            <a:endParaRPr sz="2000">
              <a:latin typeface="Arial"/>
              <a:cs typeface="Arial"/>
            </a:endParaRPr>
          </a:p>
        </p:txBody>
      </p:sp>
      <p:grpSp>
        <p:nvGrpSpPr>
          <p:cNvPr id="3" name="object 3"/>
          <p:cNvGrpSpPr/>
          <p:nvPr/>
        </p:nvGrpSpPr>
        <p:grpSpPr>
          <a:xfrm>
            <a:off x="0" y="926464"/>
            <a:ext cx="12187555" cy="5923915"/>
            <a:chOff x="0" y="926464"/>
            <a:chExt cx="12187555" cy="5923915"/>
          </a:xfrm>
        </p:grpSpPr>
        <p:pic>
          <p:nvPicPr>
            <p:cNvPr id="4" name="object 4"/>
            <p:cNvPicPr/>
            <p:nvPr/>
          </p:nvPicPr>
          <p:blipFill>
            <a:blip r:embed="rId2" cstate="print"/>
            <a:stretch>
              <a:fillRect/>
            </a:stretch>
          </p:blipFill>
          <p:spPr>
            <a:xfrm>
              <a:off x="4875276" y="996455"/>
              <a:ext cx="5907024" cy="4454318"/>
            </a:xfrm>
            <a:prstGeom prst="rect">
              <a:avLst/>
            </a:prstGeom>
          </p:spPr>
        </p:pic>
        <p:sp>
          <p:nvSpPr>
            <p:cNvPr id="5" name="object 5"/>
            <p:cNvSpPr/>
            <p:nvPr/>
          </p:nvSpPr>
          <p:spPr>
            <a:xfrm>
              <a:off x="4873688" y="928052"/>
              <a:ext cx="5910580" cy="4646930"/>
            </a:xfrm>
            <a:custGeom>
              <a:avLst/>
              <a:gdLst/>
              <a:ahLst/>
              <a:cxnLst/>
              <a:rect l="l" t="t" r="r" b="b"/>
              <a:pathLst>
                <a:path w="5910580" h="4646930">
                  <a:moveTo>
                    <a:pt x="0" y="0"/>
                  </a:moveTo>
                  <a:lnTo>
                    <a:pt x="5910199" y="0"/>
                  </a:lnTo>
                  <a:lnTo>
                    <a:pt x="5910199" y="4646803"/>
                  </a:lnTo>
                  <a:lnTo>
                    <a:pt x="0" y="4646803"/>
                  </a:lnTo>
                  <a:lnTo>
                    <a:pt x="0" y="0"/>
                  </a:lnTo>
                  <a:close/>
                </a:path>
              </a:pathLst>
            </a:custGeom>
            <a:ln w="3175">
              <a:solidFill>
                <a:srgbClr val="F1F1F1"/>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07263" y="1507248"/>
              <a:ext cx="4643627" cy="4643614"/>
            </a:xfrm>
            <a:prstGeom prst="rect">
              <a:avLst/>
            </a:prstGeom>
          </p:spPr>
        </p:pic>
        <p:pic>
          <p:nvPicPr>
            <p:cNvPr id="7" name="object 7"/>
            <p:cNvPicPr/>
            <p:nvPr/>
          </p:nvPicPr>
          <p:blipFill>
            <a:blip r:embed="rId4" cstate="print"/>
            <a:stretch>
              <a:fillRect/>
            </a:stretch>
          </p:blipFill>
          <p:spPr>
            <a:xfrm>
              <a:off x="8607552" y="2330195"/>
              <a:ext cx="3377183" cy="4337291"/>
            </a:xfrm>
            <a:prstGeom prst="rect">
              <a:avLst/>
            </a:prstGeom>
          </p:spPr>
        </p:pic>
        <p:sp>
          <p:nvSpPr>
            <p:cNvPr id="8" name="object 8"/>
            <p:cNvSpPr/>
            <p:nvPr/>
          </p:nvSpPr>
          <p:spPr>
            <a:xfrm>
              <a:off x="8602789" y="2325433"/>
              <a:ext cx="3387090" cy="4347210"/>
            </a:xfrm>
            <a:custGeom>
              <a:avLst/>
              <a:gdLst/>
              <a:ahLst/>
              <a:cxnLst/>
              <a:rect l="l" t="t" r="r" b="b"/>
              <a:pathLst>
                <a:path w="3387090" h="4347209">
                  <a:moveTo>
                    <a:pt x="0" y="0"/>
                  </a:moveTo>
                  <a:lnTo>
                    <a:pt x="3386709" y="0"/>
                  </a:lnTo>
                  <a:lnTo>
                    <a:pt x="3386709" y="4346829"/>
                  </a:lnTo>
                  <a:lnTo>
                    <a:pt x="0" y="4346829"/>
                  </a:lnTo>
                  <a:lnTo>
                    <a:pt x="0" y="0"/>
                  </a:lnTo>
                  <a:close/>
                </a:path>
              </a:pathLst>
            </a:custGeom>
            <a:ln w="9524">
              <a:solidFill>
                <a:srgbClr val="23282A"/>
              </a:solidFill>
            </a:ln>
          </p:spPr>
          <p:txBody>
            <a:bodyPr wrap="square" lIns="0" tIns="0" rIns="0" bIns="0" rtlCol="0"/>
            <a:lstStyle/>
            <a:p>
              <a:endParaRPr/>
            </a:p>
          </p:txBody>
        </p:sp>
        <p:sp>
          <p:nvSpPr>
            <p:cNvPr id="9" name="object 9"/>
            <p:cNvSpPr/>
            <p:nvPr/>
          </p:nvSpPr>
          <p:spPr>
            <a:xfrm>
              <a:off x="0" y="6352031"/>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grpSp>
      <p:sp>
        <p:nvSpPr>
          <p:cNvPr id="10" name="object 10"/>
          <p:cNvSpPr txBox="1">
            <a:spLocks noGrp="1"/>
          </p:cNvSpPr>
          <p:nvPr>
            <p:ph type="title"/>
          </p:nvPr>
        </p:nvSpPr>
        <p:spPr>
          <a:xfrm>
            <a:off x="539978" y="263868"/>
            <a:ext cx="1123569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23282A"/>
                </a:solidFill>
              </a:rPr>
              <a:t>Kit de</a:t>
            </a:r>
            <a:r>
              <a:rPr sz="2800" spc="10" dirty="0">
                <a:solidFill>
                  <a:srgbClr val="23282A"/>
                </a:solidFill>
              </a:rPr>
              <a:t> </a:t>
            </a:r>
            <a:r>
              <a:rPr sz="2800" dirty="0">
                <a:solidFill>
                  <a:srgbClr val="23282A"/>
                </a:solidFill>
              </a:rPr>
              <a:t>herramientas</a:t>
            </a:r>
            <a:r>
              <a:rPr sz="2800" spc="15" dirty="0">
                <a:solidFill>
                  <a:srgbClr val="23282A"/>
                </a:solidFill>
              </a:rPr>
              <a:t> </a:t>
            </a:r>
            <a:r>
              <a:rPr sz="2800" dirty="0">
                <a:solidFill>
                  <a:srgbClr val="23282A"/>
                </a:solidFill>
              </a:rPr>
              <a:t>para</a:t>
            </a:r>
            <a:r>
              <a:rPr sz="2800" spc="10" dirty="0">
                <a:solidFill>
                  <a:srgbClr val="23282A"/>
                </a:solidFill>
              </a:rPr>
              <a:t> </a:t>
            </a:r>
            <a:r>
              <a:rPr sz="2800" dirty="0">
                <a:solidFill>
                  <a:srgbClr val="23282A"/>
                </a:solidFill>
              </a:rPr>
              <a:t>la</a:t>
            </a:r>
            <a:r>
              <a:rPr sz="2800" spc="15" dirty="0">
                <a:solidFill>
                  <a:srgbClr val="23282A"/>
                </a:solidFill>
              </a:rPr>
              <a:t> </a:t>
            </a:r>
            <a:r>
              <a:rPr sz="2800" dirty="0">
                <a:solidFill>
                  <a:srgbClr val="23282A"/>
                </a:solidFill>
              </a:rPr>
              <a:t>toma</a:t>
            </a:r>
            <a:r>
              <a:rPr sz="2800" spc="10" dirty="0">
                <a:solidFill>
                  <a:srgbClr val="23282A"/>
                </a:solidFill>
              </a:rPr>
              <a:t> </a:t>
            </a:r>
            <a:r>
              <a:rPr sz="2800" dirty="0">
                <a:solidFill>
                  <a:srgbClr val="23282A"/>
                </a:solidFill>
              </a:rPr>
              <a:t>de</a:t>
            </a:r>
            <a:r>
              <a:rPr sz="2800" spc="10" dirty="0">
                <a:solidFill>
                  <a:srgbClr val="23282A"/>
                </a:solidFill>
              </a:rPr>
              <a:t> </a:t>
            </a:r>
            <a:r>
              <a:rPr sz="2800" dirty="0">
                <a:solidFill>
                  <a:srgbClr val="23282A"/>
                </a:solidFill>
              </a:rPr>
              <a:t>decisiones</a:t>
            </a:r>
            <a:r>
              <a:rPr sz="2800" spc="15" dirty="0">
                <a:solidFill>
                  <a:srgbClr val="23282A"/>
                </a:solidFill>
              </a:rPr>
              <a:t> </a:t>
            </a:r>
            <a:r>
              <a:rPr sz="2800" dirty="0">
                <a:solidFill>
                  <a:srgbClr val="23282A"/>
                </a:solidFill>
              </a:rPr>
              <a:t>sobre</a:t>
            </a:r>
            <a:r>
              <a:rPr sz="2800" spc="10" dirty="0">
                <a:solidFill>
                  <a:srgbClr val="23282A"/>
                </a:solidFill>
              </a:rPr>
              <a:t> </a:t>
            </a:r>
            <a:r>
              <a:rPr sz="2800" dirty="0">
                <a:solidFill>
                  <a:srgbClr val="23282A"/>
                </a:solidFill>
              </a:rPr>
              <a:t>la</a:t>
            </a:r>
            <a:r>
              <a:rPr sz="2800" spc="15" dirty="0">
                <a:solidFill>
                  <a:srgbClr val="23282A"/>
                </a:solidFill>
              </a:rPr>
              <a:t> </a:t>
            </a:r>
            <a:r>
              <a:rPr sz="2800" spc="-10" dirty="0">
                <a:solidFill>
                  <a:srgbClr val="23282A"/>
                </a:solidFill>
              </a:rPr>
              <a:t>presencia</a:t>
            </a:r>
            <a:endParaRPr sz="2800"/>
          </a:p>
        </p:txBody>
      </p:sp>
      <p:sp>
        <p:nvSpPr>
          <p:cNvPr id="11" name="object 11"/>
          <p:cNvSpPr txBox="1"/>
          <p:nvPr/>
        </p:nvSpPr>
        <p:spPr>
          <a:xfrm>
            <a:off x="539978" y="690588"/>
            <a:ext cx="1384935" cy="452120"/>
          </a:xfrm>
          <a:prstGeom prst="rect">
            <a:avLst/>
          </a:prstGeom>
        </p:spPr>
        <p:txBody>
          <a:bodyPr vert="horz" wrap="square" lIns="0" tIns="12700" rIns="0" bIns="0" rtlCol="0">
            <a:spAutoFit/>
          </a:bodyPr>
          <a:lstStyle/>
          <a:p>
            <a:pPr marL="12700">
              <a:lnSpc>
                <a:spcPct val="100000"/>
              </a:lnSpc>
              <a:spcBef>
                <a:spcPts val="100"/>
              </a:spcBef>
            </a:pPr>
            <a:r>
              <a:rPr sz="2800" b="1" spc="-10" dirty="0">
                <a:solidFill>
                  <a:srgbClr val="23282A"/>
                </a:solidFill>
                <a:latin typeface="Arial"/>
                <a:cs typeface="Arial"/>
              </a:rPr>
              <a:t>familiar.</a:t>
            </a:r>
            <a:endParaRPr sz="2800">
              <a:latin typeface="Arial"/>
              <a:cs typeface="Arial"/>
            </a:endParaRPr>
          </a:p>
        </p:txBody>
      </p:sp>
      <p:sp>
        <p:nvSpPr>
          <p:cNvPr id="12" name="object 12"/>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sp>
        <p:nvSpPr>
          <p:cNvPr id="13" name="object 13"/>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29</a:t>
            </a:fld>
            <a:endParaRPr spc="-25" dirty="0"/>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3" name="object 3"/>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grpSp>
        <p:nvGrpSpPr>
          <p:cNvPr id="4" name="object 4"/>
          <p:cNvGrpSpPr/>
          <p:nvPr/>
        </p:nvGrpSpPr>
        <p:grpSpPr>
          <a:xfrm>
            <a:off x="0" y="140207"/>
            <a:ext cx="12001500" cy="4442460"/>
            <a:chOff x="0" y="140207"/>
            <a:chExt cx="12001500" cy="4442460"/>
          </a:xfrm>
        </p:grpSpPr>
        <p:pic>
          <p:nvPicPr>
            <p:cNvPr id="5" name="object 5"/>
            <p:cNvPicPr/>
            <p:nvPr/>
          </p:nvPicPr>
          <p:blipFill>
            <a:blip r:embed="rId2" cstate="print"/>
            <a:stretch>
              <a:fillRect/>
            </a:stretch>
          </p:blipFill>
          <p:spPr>
            <a:xfrm>
              <a:off x="11367516" y="140207"/>
              <a:ext cx="633700" cy="640079"/>
            </a:xfrm>
            <a:prstGeom prst="rect">
              <a:avLst/>
            </a:prstGeom>
          </p:spPr>
        </p:pic>
        <p:pic>
          <p:nvPicPr>
            <p:cNvPr id="6" name="object 6"/>
            <p:cNvPicPr/>
            <p:nvPr/>
          </p:nvPicPr>
          <p:blipFill>
            <a:blip r:embed="rId3" cstate="print"/>
            <a:stretch>
              <a:fillRect/>
            </a:stretch>
          </p:blipFill>
          <p:spPr>
            <a:xfrm>
              <a:off x="0" y="1104899"/>
              <a:ext cx="8360663" cy="2875787"/>
            </a:xfrm>
            <a:prstGeom prst="rect">
              <a:avLst/>
            </a:prstGeom>
          </p:spPr>
        </p:pic>
        <p:sp>
          <p:nvSpPr>
            <p:cNvPr id="7" name="object 7"/>
            <p:cNvSpPr/>
            <p:nvPr/>
          </p:nvSpPr>
          <p:spPr>
            <a:xfrm>
              <a:off x="3710940" y="3499104"/>
              <a:ext cx="4650105" cy="1083945"/>
            </a:xfrm>
            <a:custGeom>
              <a:avLst/>
              <a:gdLst/>
              <a:ahLst/>
              <a:cxnLst/>
              <a:rect l="l" t="t" r="r" b="b"/>
              <a:pathLst>
                <a:path w="4650105" h="1083945">
                  <a:moveTo>
                    <a:pt x="4649723" y="0"/>
                  </a:moveTo>
                  <a:lnTo>
                    <a:pt x="0" y="0"/>
                  </a:lnTo>
                  <a:lnTo>
                    <a:pt x="0" y="1083564"/>
                  </a:lnTo>
                  <a:lnTo>
                    <a:pt x="4649723" y="1083564"/>
                  </a:lnTo>
                  <a:lnTo>
                    <a:pt x="4649723" y="0"/>
                  </a:lnTo>
                  <a:close/>
                </a:path>
              </a:pathLst>
            </a:custGeom>
            <a:solidFill>
              <a:srgbClr val="69C9D2"/>
            </a:solidFill>
          </p:spPr>
          <p:txBody>
            <a:bodyPr wrap="square" lIns="0" tIns="0" rIns="0" bIns="0" rtlCol="0"/>
            <a:lstStyle/>
            <a:p>
              <a:endParaRPr/>
            </a:p>
          </p:txBody>
        </p:sp>
      </p:grpSp>
      <p:sp>
        <p:nvSpPr>
          <p:cNvPr id="8" name="object 8"/>
          <p:cNvSpPr txBox="1"/>
          <p:nvPr/>
        </p:nvSpPr>
        <p:spPr>
          <a:xfrm>
            <a:off x="3896245" y="3563239"/>
            <a:ext cx="4283075" cy="878840"/>
          </a:xfrm>
          <a:prstGeom prst="rect">
            <a:avLst/>
          </a:prstGeom>
        </p:spPr>
        <p:txBody>
          <a:bodyPr vert="horz" wrap="square" lIns="0" tIns="12065" rIns="0" bIns="0" rtlCol="0">
            <a:spAutoFit/>
          </a:bodyPr>
          <a:lstStyle/>
          <a:p>
            <a:pPr marL="1247775" marR="5080" indent="-1235710">
              <a:lnSpc>
                <a:spcPct val="100000"/>
              </a:lnSpc>
              <a:spcBef>
                <a:spcPts val="95"/>
              </a:spcBef>
            </a:pPr>
            <a:r>
              <a:rPr sz="2800" b="1" dirty="0">
                <a:solidFill>
                  <a:srgbClr val="FFFFFF"/>
                </a:solidFill>
                <a:latin typeface="Arial"/>
                <a:cs typeface="Arial"/>
              </a:rPr>
              <a:t>Fecha</a:t>
            </a:r>
            <a:r>
              <a:rPr sz="2800" b="1" spc="-100" dirty="0">
                <a:solidFill>
                  <a:srgbClr val="FFFFFF"/>
                </a:solidFill>
                <a:latin typeface="Arial"/>
                <a:cs typeface="Arial"/>
              </a:rPr>
              <a:t> </a:t>
            </a:r>
            <a:r>
              <a:rPr sz="2800" b="1" dirty="0">
                <a:solidFill>
                  <a:srgbClr val="FFFFFF"/>
                </a:solidFill>
                <a:latin typeface="Arial"/>
                <a:cs typeface="Arial"/>
              </a:rPr>
              <a:t>límite</a:t>
            </a:r>
            <a:r>
              <a:rPr sz="2800" b="1" spc="-95" dirty="0">
                <a:solidFill>
                  <a:srgbClr val="FFFFFF"/>
                </a:solidFill>
                <a:latin typeface="Arial"/>
                <a:cs typeface="Arial"/>
              </a:rPr>
              <a:t> </a:t>
            </a:r>
            <a:r>
              <a:rPr sz="2800" b="1" dirty="0">
                <a:solidFill>
                  <a:srgbClr val="FFFFFF"/>
                </a:solidFill>
                <a:latin typeface="Arial"/>
                <a:cs typeface="Arial"/>
              </a:rPr>
              <a:t>para</a:t>
            </a:r>
            <a:r>
              <a:rPr sz="2800" b="1" spc="-95" dirty="0">
                <a:solidFill>
                  <a:srgbClr val="FFFFFF"/>
                </a:solidFill>
                <a:latin typeface="Arial"/>
                <a:cs typeface="Arial"/>
              </a:rPr>
              <a:t> </a:t>
            </a:r>
            <a:r>
              <a:rPr sz="2800" b="1" spc="-10" dirty="0">
                <a:solidFill>
                  <a:srgbClr val="FFFFFF"/>
                </a:solidFill>
                <a:latin typeface="Arial"/>
                <a:cs typeface="Arial"/>
              </a:rPr>
              <a:t>aplicar: </a:t>
            </a:r>
            <a:r>
              <a:rPr sz="2800" b="1" dirty="0">
                <a:solidFill>
                  <a:srgbClr val="FFFFFF"/>
                </a:solidFill>
                <a:latin typeface="Arial"/>
                <a:cs typeface="Arial"/>
              </a:rPr>
              <a:t>9</a:t>
            </a:r>
            <a:r>
              <a:rPr sz="2800" b="1" spc="-10" dirty="0">
                <a:solidFill>
                  <a:srgbClr val="FFFFFF"/>
                </a:solidFill>
                <a:latin typeface="Arial"/>
                <a:cs typeface="Arial"/>
              </a:rPr>
              <a:t> </a:t>
            </a:r>
            <a:r>
              <a:rPr sz="2800" b="1" dirty="0">
                <a:solidFill>
                  <a:srgbClr val="FFFFFF"/>
                </a:solidFill>
                <a:latin typeface="Arial"/>
                <a:cs typeface="Arial"/>
              </a:rPr>
              <a:t>de</a:t>
            </a:r>
            <a:r>
              <a:rPr sz="2800" b="1" spc="-5" dirty="0">
                <a:solidFill>
                  <a:srgbClr val="FFFFFF"/>
                </a:solidFill>
                <a:latin typeface="Arial"/>
                <a:cs typeface="Arial"/>
              </a:rPr>
              <a:t> </a:t>
            </a:r>
            <a:r>
              <a:rPr sz="2800" b="1" spc="-10" dirty="0">
                <a:solidFill>
                  <a:srgbClr val="FFFFFF"/>
                </a:solidFill>
                <a:latin typeface="Arial"/>
                <a:cs typeface="Arial"/>
              </a:rPr>
              <a:t>enero</a:t>
            </a:r>
            <a:endParaRPr sz="2800" dirty="0">
              <a:latin typeface="Arial"/>
              <a:cs typeface="Arial"/>
            </a:endParaRPr>
          </a:p>
        </p:txBody>
      </p:sp>
      <p:grpSp>
        <p:nvGrpSpPr>
          <p:cNvPr id="9" name="object 9"/>
          <p:cNvGrpSpPr/>
          <p:nvPr/>
        </p:nvGrpSpPr>
        <p:grpSpPr>
          <a:xfrm>
            <a:off x="841375" y="0"/>
            <a:ext cx="11350616" cy="6356603"/>
            <a:chOff x="841383" y="15681"/>
            <a:chExt cx="11350616" cy="6356603"/>
          </a:xfrm>
        </p:grpSpPr>
        <p:pic>
          <p:nvPicPr>
            <p:cNvPr id="10" name="object 10"/>
            <p:cNvPicPr/>
            <p:nvPr/>
          </p:nvPicPr>
          <p:blipFill>
            <a:blip r:embed="rId4" cstate="print"/>
            <a:stretch>
              <a:fillRect/>
            </a:stretch>
          </p:blipFill>
          <p:spPr>
            <a:xfrm>
              <a:off x="841383" y="4335915"/>
              <a:ext cx="1687626" cy="1687626"/>
            </a:xfrm>
            <a:prstGeom prst="rect">
              <a:avLst/>
            </a:prstGeom>
          </p:spPr>
        </p:pic>
        <p:pic>
          <p:nvPicPr>
            <p:cNvPr id="11" name="object 11"/>
            <p:cNvPicPr/>
            <p:nvPr/>
          </p:nvPicPr>
          <p:blipFill>
            <a:blip r:embed="rId5" cstate="print"/>
            <a:stretch>
              <a:fillRect/>
            </a:stretch>
          </p:blipFill>
          <p:spPr>
            <a:xfrm>
              <a:off x="8319516" y="15681"/>
              <a:ext cx="3872483" cy="6356603"/>
            </a:xfrm>
            <a:prstGeom prst="rect">
              <a:avLst/>
            </a:prstGeom>
          </p:spPr>
        </p:pic>
      </p:grpSp>
      <p:sp>
        <p:nvSpPr>
          <p:cNvPr id="12" name="object 12"/>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3" name="object 13"/>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3</a:t>
            </a:fld>
            <a:endParaRPr sz="1300"/>
          </a:p>
        </p:txBody>
      </p:sp>
      <p:sp>
        <p:nvSpPr>
          <p:cNvPr id="14" name="Rectángulo 13">
            <a:extLst>
              <a:ext uri="{FF2B5EF4-FFF2-40B4-BE49-F238E27FC236}">
                <a16:creationId xmlns:a16="http://schemas.microsoft.com/office/drawing/2014/main" id="{A2EF2922-896C-AAED-0A56-67F897C83776}"/>
              </a:ext>
            </a:extLst>
          </p:cNvPr>
          <p:cNvSpPr/>
          <p:nvPr/>
        </p:nvSpPr>
        <p:spPr>
          <a:xfrm>
            <a:off x="-382" y="1137665"/>
            <a:ext cx="4800982" cy="2220469"/>
          </a:xfrm>
          <a:prstGeom prst="rect">
            <a:avLst/>
          </a:prstGeom>
          <a:solidFill>
            <a:srgbClr val="907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3600" b="1" dirty="0">
                <a:latin typeface="Arial" panose="020B0604020202020204" pitchFamily="34" charset="0"/>
                <a:cs typeface="Arial" panose="020B0604020202020204" pitchFamily="34" charset="0"/>
              </a:rPr>
              <a:t>Programa profesional certificado centrado en la persona.</a:t>
            </a:r>
            <a:endParaRPr lang="es-CO" sz="3600" b="1"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2D37DFB5-1F37-563E-C03C-EFA8EA23B70B}"/>
              </a:ext>
            </a:extLst>
          </p:cNvPr>
          <p:cNvSpPr/>
          <p:nvPr/>
        </p:nvSpPr>
        <p:spPr>
          <a:xfrm>
            <a:off x="8846057" y="1252151"/>
            <a:ext cx="2819400" cy="3247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t>11 CLASES VIRTUALES</a:t>
            </a:r>
          </a:p>
        </p:txBody>
      </p:sp>
      <p:sp>
        <p:nvSpPr>
          <p:cNvPr id="16" name="Rectángulo 15">
            <a:extLst>
              <a:ext uri="{FF2B5EF4-FFF2-40B4-BE49-F238E27FC236}">
                <a16:creationId xmlns:a16="http://schemas.microsoft.com/office/drawing/2014/main" id="{FBE86669-8FE1-B8C2-7690-D666694920E8}"/>
              </a:ext>
            </a:extLst>
          </p:cNvPr>
          <p:cNvSpPr/>
          <p:nvPr/>
        </p:nvSpPr>
        <p:spPr>
          <a:xfrm>
            <a:off x="8779162" y="5486400"/>
            <a:ext cx="3133501" cy="76604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800"/>
              </a:spcAft>
            </a:pPr>
            <a:r>
              <a:rPr lang="es-ES" sz="1500" b="1" i="0" u="none" strike="noStrike" dirty="0">
                <a:solidFill>
                  <a:schemeClr val="bg1"/>
                </a:solidFill>
                <a:effectLst/>
                <a:latin typeface="Arial" panose="020B0604020202020204" pitchFamily="34" charset="0"/>
              </a:rPr>
              <a:t>HASTA 12 CRÉDITOS PARA TENER UNA CREDENCIAL PROFESIONAL FPCC</a:t>
            </a:r>
            <a:endParaRPr lang="es-ES" sz="1500" b="1" dirty="0">
              <a:solidFill>
                <a:schemeClr val="bg1"/>
              </a:solidFill>
              <a:effectLst/>
            </a:endParaRPr>
          </a:p>
        </p:txBody>
      </p:sp>
      <p:sp>
        <p:nvSpPr>
          <p:cNvPr id="17" name="Rectángulo 16">
            <a:extLst>
              <a:ext uri="{FF2B5EF4-FFF2-40B4-BE49-F238E27FC236}">
                <a16:creationId xmlns:a16="http://schemas.microsoft.com/office/drawing/2014/main" id="{1D88E253-7C3D-75B8-853D-4B03CF23C6FB}"/>
              </a:ext>
            </a:extLst>
          </p:cNvPr>
          <p:cNvSpPr/>
          <p:nvPr/>
        </p:nvSpPr>
        <p:spPr>
          <a:xfrm>
            <a:off x="8360663" y="4213128"/>
            <a:ext cx="3831329" cy="3247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800"/>
              </a:spcAft>
            </a:pPr>
            <a:r>
              <a:rPr lang="es-ES" sz="1300" b="1" i="0" u="none" strike="noStrike" dirty="0">
                <a:solidFill>
                  <a:schemeClr val="bg1"/>
                </a:solidFill>
                <a:effectLst/>
                <a:latin typeface="Arial" panose="020B0604020202020204" pitchFamily="34" charset="0"/>
              </a:rPr>
              <a:t>CUBRIENDO 11 NÚCLEOS TÓPICOS DE PCC</a:t>
            </a:r>
            <a:endParaRPr lang="es-ES" sz="1300" b="1" dirty="0">
              <a:solidFill>
                <a:schemeClr val="bg1"/>
              </a:solidFill>
              <a:effectLst/>
            </a:endParaRPr>
          </a:p>
        </p:txBody>
      </p:sp>
      <p:sp>
        <p:nvSpPr>
          <p:cNvPr id="18" name="Rectángulo 17">
            <a:extLst>
              <a:ext uri="{FF2B5EF4-FFF2-40B4-BE49-F238E27FC236}">
                <a16:creationId xmlns:a16="http://schemas.microsoft.com/office/drawing/2014/main" id="{BD30EF09-DD1D-2420-7720-9BD4EB2867A0}"/>
              </a:ext>
            </a:extLst>
          </p:cNvPr>
          <p:cNvSpPr/>
          <p:nvPr/>
        </p:nvSpPr>
        <p:spPr>
          <a:xfrm>
            <a:off x="8882640" y="2691135"/>
            <a:ext cx="3116579" cy="280665"/>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800"/>
              </a:spcAft>
            </a:pPr>
            <a:r>
              <a:rPr lang="es-CO" b="1" dirty="0"/>
              <a:t>12 MESES PARA COMPLETAR</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43728" y="1352270"/>
            <a:ext cx="7162165" cy="2615565"/>
          </a:xfrm>
          <a:prstGeom prst="rect">
            <a:avLst/>
          </a:prstGeom>
        </p:spPr>
        <p:txBody>
          <a:bodyPr vert="horz" wrap="square" lIns="0" tIns="12065" rIns="0" bIns="0" rtlCol="0">
            <a:spAutoFit/>
          </a:bodyPr>
          <a:lstStyle/>
          <a:p>
            <a:pPr marL="355600" marR="245110" indent="-343535">
              <a:lnSpc>
                <a:spcPct val="100000"/>
              </a:lnSpc>
              <a:spcBef>
                <a:spcPts val="95"/>
              </a:spcBef>
              <a:buChar char="•"/>
              <a:tabLst>
                <a:tab pos="355600" algn="l"/>
                <a:tab pos="356235" algn="l"/>
              </a:tabLst>
            </a:pPr>
            <a:r>
              <a:rPr sz="2500" dirty="0">
                <a:latin typeface="Arial"/>
                <a:cs typeface="Arial"/>
              </a:rPr>
              <a:t>Designación</a:t>
            </a:r>
            <a:r>
              <a:rPr sz="2500" spc="-65" dirty="0">
                <a:latin typeface="Arial"/>
                <a:cs typeface="Arial"/>
              </a:rPr>
              <a:t> </a:t>
            </a:r>
            <a:r>
              <a:rPr sz="2500" dirty="0">
                <a:latin typeface="Arial"/>
                <a:cs typeface="Arial"/>
              </a:rPr>
              <a:t>formal</a:t>
            </a:r>
            <a:r>
              <a:rPr sz="2500" spc="-60" dirty="0">
                <a:latin typeface="Arial"/>
                <a:cs typeface="Arial"/>
              </a:rPr>
              <a:t> </a:t>
            </a:r>
            <a:r>
              <a:rPr sz="2500" dirty="0">
                <a:latin typeface="Arial"/>
                <a:cs typeface="Arial"/>
              </a:rPr>
              <a:t>para</a:t>
            </a:r>
            <a:r>
              <a:rPr sz="2500" spc="-60" dirty="0">
                <a:latin typeface="Arial"/>
                <a:cs typeface="Arial"/>
              </a:rPr>
              <a:t> </a:t>
            </a:r>
            <a:r>
              <a:rPr sz="2500" dirty="0">
                <a:latin typeface="Arial"/>
                <a:cs typeface="Arial"/>
              </a:rPr>
              <a:t>cuidadores</a:t>
            </a:r>
            <a:r>
              <a:rPr sz="2500" spc="-60" dirty="0">
                <a:latin typeface="Arial"/>
                <a:cs typeface="Arial"/>
              </a:rPr>
              <a:t> </a:t>
            </a:r>
            <a:r>
              <a:rPr sz="2500" spc="-10" dirty="0">
                <a:latin typeface="Arial"/>
                <a:cs typeface="Arial"/>
              </a:rPr>
              <a:t>familiares esenciales.</a:t>
            </a:r>
            <a:endParaRPr sz="2500">
              <a:latin typeface="Arial"/>
              <a:cs typeface="Arial"/>
            </a:endParaRPr>
          </a:p>
          <a:p>
            <a:pPr marL="355600" marR="5080" indent="-343535">
              <a:lnSpc>
                <a:spcPct val="100000"/>
              </a:lnSpc>
              <a:spcBef>
                <a:spcPts val="1195"/>
              </a:spcBef>
              <a:buChar char="•"/>
              <a:tabLst>
                <a:tab pos="355600" algn="l"/>
                <a:tab pos="356235" algn="l"/>
              </a:tabLst>
            </a:pPr>
            <a:r>
              <a:rPr sz="2500" dirty="0">
                <a:latin typeface="Arial"/>
                <a:cs typeface="Arial"/>
              </a:rPr>
              <a:t>Leyes</a:t>
            </a:r>
            <a:r>
              <a:rPr sz="2500" spc="-75" dirty="0">
                <a:latin typeface="Arial"/>
                <a:cs typeface="Arial"/>
              </a:rPr>
              <a:t> </a:t>
            </a:r>
            <a:r>
              <a:rPr sz="2500" dirty="0">
                <a:latin typeface="Arial"/>
                <a:cs typeface="Arial"/>
              </a:rPr>
              <a:t>nacionales</a:t>
            </a:r>
            <a:r>
              <a:rPr sz="2500" spc="-70" dirty="0">
                <a:latin typeface="Arial"/>
                <a:cs typeface="Arial"/>
              </a:rPr>
              <a:t> </a:t>
            </a:r>
            <a:r>
              <a:rPr sz="2500" dirty="0">
                <a:latin typeface="Arial"/>
                <a:cs typeface="Arial"/>
              </a:rPr>
              <a:t>para</a:t>
            </a:r>
            <a:r>
              <a:rPr sz="2500" spc="-75" dirty="0">
                <a:latin typeface="Arial"/>
                <a:cs typeface="Arial"/>
              </a:rPr>
              <a:t> </a:t>
            </a:r>
            <a:r>
              <a:rPr sz="2500" dirty="0">
                <a:latin typeface="Arial"/>
                <a:cs typeface="Arial"/>
              </a:rPr>
              <a:t>proteger</a:t>
            </a:r>
            <a:r>
              <a:rPr sz="2500" spc="-70" dirty="0">
                <a:latin typeface="Arial"/>
                <a:cs typeface="Arial"/>
              </a:rPr>
              <a:t> </a:t>
            </a:r>
            <a:r>
              <a:rPr sz="2500" dirty="0">
                <a:latin typeface="Arial"/>
                <a:cs typeface="Arial"/>
              </a:rPr>
              <a:t>los</a:t>
            </a:r>
            <a:r>
              <a:rPr sz="2500" spc="-55" dirty="0">
                <a:latin typeface="Arial"/>
                <a:cs typeface="Arial"/>
              </a:rPr>
              <a:t> </a:t>
            </a:r>
            <a:r>
              <a:rPr sz="2500" dirty="0">
                <a:latin typeface="Arial"/>
                <a:cs typeface="Arial"/>
              </a:rPr>
              <a:t>derechos</a:t>
            </a:r>
            <a:r>
              <a:rPr sz="2500" spc="-70" dirty="0">
                <a:latin typeface="Arial"/>
                <a:cs typeface="Arial"/>
              </a:rPr>
              <a:t> </a:t>
            </a:r>
            <a:r>
              <a:rPr sz="2500" spc="-25" dirty="0">
                <a:latin typeface="Arial"/>
                <a:cs typeface="Arial"/>
              </a:rPr>
              <a:t>de </a:t>
            </a:r>
            <a:r>
              <a:rPr sz="2500" dirty="0">
                <a:latin typeface="Arial"/>
                <a:cs typeface="Arial"/>
              </a:rPr>
              <a:t>visita</a:t>
            </a:r>
            <a:r>
              <a:rPr sz="2500" spc="-55" dirty="0">
                <a:latin typeface="Arial"/>
                <a:cs typeface="Arial"/>
              </a:rPr>
              <a:t> </a:t>
            </a:r>
            <a:r>
              <a:rPr sz="2500" dirty="0">
                <a:latin typeface="Arial"/>
                <a:cs typeface="Arial"/>
              </a:rPr>
              <a:t>de</a:t>
            </a:r>
            <a:r>
              <a:rPr sz="2500" spc="-50" dirty="0">
                <a:latin typeface="Arial"/>
                <a:cs typeface="Arial"/>
              </a:rPr>
              <a:t> </a:t>
            </a:r>
            <a:r>
              <a:rPr sz="2500" dirty="0">
                <a:latin typeface="Arial"/>
                <a:cs typeface="Arial"/>
              </a:rPr>
              <a:t>la</a:t>
            </a:r>
            <a:r>
              <a:rPr sz="2500" spc="-50" dirty="0">
                <a:latin typeface="Arial"/>
                <a:cs typeface="Arial"/>
              </a:rPr>
              <a:t> </a:t>
            </a:r>
            <a:r>
              <a:rPr sz="2500" dirty="0">
                <a:latin typeface="Arial"/>
                <a:cs typeface="Arial"/>
              </a:rPr>
              <a:t>familia,</a:t>
            </a:r>
            <a:r>
              <a:rPr sz="2500" spc="-55" dirty="0">
                <a:latin typeface="Arial"/>
                <a:cs typeface="Arial"/>
              </a:rPr>
              <a:t> </a:t>
            </a:r>
            <a:r>
              <a:rPr sz="2500" dirty="0">
                <a:latin typeface="Arial"/>
                <a:cs typeface="Arial"/>
              </a:rPr>
              <a:t>incluso</a:t>
            </a:r>
            <a:r>
              <a:rPr sz="2500" spc="-50" dirty="0">
                <a:latin typeface="Arial"/>
                <a:cs typeface="Arial"/>
              </a:rPr>
              <a:t> </a:t>
            </a:r>
            <a:r>
              <a:rPr sz="2500" dirty="0">
                <a:latin typeface="Arial"/>
                <a:cs typeface="Arial"/>
              </a:rPr>
              <a:t>durante</a:t>
            </a:r>
            <a:r>
              <a:rPr sz="2500" spc="-50" dirty="0">
                <a:latin typeface="Arial"/>
                <a:cs typeface="Arial"/>
              </a:rPr>
              <a:t> </a:t>
            </a:r>
            <a:r>
              <a:rPr sz="2500" dirty="0">
                <a:latin typeface="Arial"/>
                <a:cs typeface="Arial"/>
              </a:rPr>
              <a:t>desastres</a:t>
            </a:r>
            <a:r>
              <a:rPr sz="2500" spc="-50" dirty="0">
                <a:latin typeface="Arial"/>
                <a:cs typeface="Arial"/>
              </a:rPr>
              <a:t> </a:t>
            </a:r>
            <a:r>
              <a:rPr sz="2500" spc="-60" dirty="0">
                <a:latin typeface="Arial"/>
                <a:cs typeface="Arial"/>
              </a:rPr>
              <a:t>y </a:t>
            </a:r>
            <a:r>
              <a:rPr sz="2500" dirty="0">
                <a:latin typeface="Arial"/>
                <a:cs typeface="Arial"/>
              </a:rPr>
              <a:t>emergencias</a:t>
            </a:r>
            <a:r>
              <a:rPr sz="2500" spc="-135" dirty="0">
                <a:latin typeface="Arial"/>
                <a:cs typeface="Arial"/>
              </a:rPr>
              <a:t> </a:t>
            </a:r>
            <a:r>
              <a:rPr sz="2500" spc="-10" dirty="0">
                <a:latin typeface="Arial"/>
                <a:cs typeface="Arial"/>
              </a:rPr>
              <a:t>declarados.</a:t>
            </a:r>
            <a:endParaRPr sz="2500">
              <a:latin typeface="Arial"/>
              <a:cs typeface="Arial"/>
            </a:endParaRPr>
          </a:p>
          <a:p>
            <a:pPr marL="355600" indent="-343535">
              <a:lnSpc>
                <a:spcPct val="100000"/>
              </a:lnSpc>
              <a:spcBef>
                <a:spcPts val="1200"/>
              </a:spcBef>
              <a:buChar char="•"/>
              <a:tabLst>
                <a:tab pos="355600" algn="l"/>
                <a:tab pos="356235" algn="l"/>
              </a:tabLst>
            </a:pPr>
            <a:r>
              <a:rPr sz="2500" dirty="0">
                <a:latin typeface="Arial"/>
                <a:cs typeface="Arial"/>
              </a:rPr>
              <a:t>Apoyo</a:t>
            </a:r>
            <a:r>
              <a:rPr sz="2500" spc="-40" dirty="0">
                <a:latin typeface="Arial"/>
                <a:cs typeface="Arial"/>
              </a:rPr>
              <a:t> </a:t>
            </a:r>
            <a:r>
              <a:rPr sz="2500" dirty="0">
                <a:latin typeface="Arial"/>
                <a:cs typeface="Arial"/>
              </a:rPr>
              <a:t>al</a:t>
            </a:r>
            <a:r>
              <a:rPr sz="2500" spc="-40" dirty="0">
                <a:latin typeface="Arial"/>
                <a:cs typeface="Arial"/>
              </a:rPr>
              <a:t> </a:t>
            </a:r>
            <a:r>
              <a:rPr sz="2500" dirty="0">
                <a:latin typeface="Arial"/>
                <a:cs typeface="Arial"/>
              </a:rPr>
              <a:t>cuidador</a:t>
            </a:r>
            <a:r>
              <a:rPr sz="2500" spc="-40" dirty="0">
                <a:latin typeface="Arial"/>
                <a:cs typeface="Arial"/>
              </a:rPr>
              <a:t> </a:t>
            </a:r>
            <a:r>
              <a:rPr sz="2500" spc="-10" dirty="0">
                <a:latin typeface="Arial"/>
                <a:cs typeface="Arial"/>
              </a:rPr>
              <a:t>familiar.</a:t>
            </a:r>
            <a:endParaRPr sz="2500">
              <a:latin typeface="Arial"/>
              <a:cs typeface="Arial"/>
            </a:endParaRPr>
          </a:p>
        </p:txBody>
      </p:sp>
      <p:sp>
        <p:nvSpPr>
          <p:cNvPr id="3" name="object 3"/>
          <p:cNvSpPr/>
          <p:nvPr/>
        </p:nvSpPr>
        <p:spPr>
          <a:xfrm>
            <a:off x="6931152" y="4980434"/>
            <a:ext cx="3855720" cy="1100455"/>
          </a:xfrm>
          <a:custGeom>
            <a:avLst/>
            <a:gdLst/>
            <a:ahLst/>
            <a:cxnLst/>
            <a:rect l="l" t="t" r="r" b="b"/>
            <a:pathLst>
              <a:path w="3855720" h="1100454">
                <a:moveTo>
                  <a:pt x="550164" y="0"/>
                </a:moveTo>
                <a:lnTo>
                  <a:pt x="0" y="550163"/>
                </a:lnTo>
                <a:lnTo>
                  <a:pt x="550164" y="1100327"/>
                </a:lnTo>
                <a:lnTo>
                  <a:pt x="550164" y="825245"/>
                </a:lnTo>
                <a:lnTo>
                  <a:pt x="3855720" y="825245"/>
                </a:lnTo>
                <a:lnTo>
                  <a:pt x="3855720" y="275081"/>
                </a:lnTo>
                <a:lnTo>
                  <a:pt x="550164" y="275081"/>
                </a:lnTo>
                <a:lnTo>
                  <a:pt x="550164" y="0"/>
                </a:lnTo>
                <a:close/>
              </a:path>
            </a:pathLst>
          </a:custGeom>
          <a:solidFill>
            <a:srgbClr val="85D2DA"/>
          </a:solidFill>
        </p:spPr>
        <p:txBody>
          <a:bodyPr wrap="square" lIns="0" tIns="0" rIns="0" bIns="0" rtlCol="0"/>
          <a:lstStyle/>
          <a:p>
            <a:endParaRPr/>
          </a:p>
        </p:txBody>
      </p:sp>
      <p:grpSp>
        <p:nvGrpSpPr>
          <p:cNvPr id="4" name="object 4"/>
          <p:cNvGrpSpPr/>
          <p:nvPr/>
        </p:nvGrpSpPr>
        <p:grpSpPr>
          <a:xfrm>
            <a:off x="0" y="0"/>
            <a:ext cx="12187555" cy="6850380"/>
            <a:chOff x="0" y="0"/>
            <a:chExt cx="12187555" cy="6850380"/>
          </a:xfrm>
        </p:grpSpPr>
        <p:pic>
          <p:nvPicPr>
            <p:cNvPr id="5" name="object 5"/>
            <p:cNvPicPr/>
            <p:nvPr/>
          </p:nvPicPr>
          <p:blipFill>
            <a:blip r:embed="rId2" cstate="print"/>
            <a:stretch>
              <a:fillRect/>
            </a:stretch>
          </p:blipFill>
          <p:spPr>
            <a:xfrm>
              <a:off x="0" y="3779520"/>
              <a:ext cx="3767327" cy="2639567"/>
            </a:xfrm>
            <a:prstGeom prst="rect">
              <a:avLst/>
            </a:prstGeom>
          </p:spPr>
        </p:pic>
        <p:pic>
          <p:nvPicPr>
            <p:cNvPr id="6" name="object 6"/>
            <p:cNvPicPr/>
            <p:nvPr/>
          </p:nvPicPr>
          <p:blipFill>
            <a:blip r:embed="rId3" cstate="print"/>
            <a:stretch>
              <a:fillRect/>
            </a:stretch>
          </p:blipFill>
          <p:spPr>
            <a:xfrm>
              <a:off x="3817620" y="4373880"/>
              <a:ext cx="2842259" cy="1991867"/>
            </a:xfrm>
            <a:prstGeom prst="rect">
              <a:avLst/>
            </a:prstGeom>
          </p:spPr>
        </p:pic>
        <p:sp>
          <p:nvSpPr>
            <p:cNvPr id="7" name="object 7"/>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sp>
          <p:nvSpPr>
            <p:cNvPr id="8" name="object 8"/>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pic>
          <p:nvPicPr>
            <p:cNvPr id="9" name="object 9"/>
            <p:cNvPicPr/>
            <p:nvPr/>
          </p:nvPicPr>
          <p:blipFill>
            <a:blip r:embed="rId4" cstate="print"/>
            <a:stretch>
              <a:fillRect/>
            </a:stretch>
          </p:blipFill>
          <p:spPr>
            <a:xfrm>
              <a:off x="0" y="0"/>
              <a:ext cx="3925823" cy="4120895"/>
            </a:xfrm>
            <a:prstGeom prst="rect">
              <a:avLst/>
            </a:prstGeom>
          </p:spPr>
        </p:pic>
      </p:grpSp>
      <p:sp>
        <p:nvSpPr>
          <p:cNvPr id="10" name="object 10"/>
          <p:cNvSpPr txBox="1"/>
          <p:nvPr/>
        </p:nvSpPr>
        <p:spPr>
          <a:xfrm>
            <a:off x="7284804" y="5276838"/>
            <a:ext cx="3244850" cy="482600"/>
          </a:xfrm>
          <a:prstGeom prst="rect">
            <a:avLst/>
          </a:prstGeom>
        </p:spPr>
        <p:txBody>
          <a:bodyPr vert="horz" wrap="square" lIns="0" tIns="12700" rIns="0" bIns="0" rtlCol="0">
            <a:spAutoFit/>
          </a:bodyPr>
          <a:lstStyle/>
          <a:p>
            <a:pPr marL="12700" marR="5080">
              <a:lnSpc>
                <a:spcPct val="100000"/>
              </a:lnSpc>
              <a:spcBef>
                <a:spcPts val="100"/>
              </a:spcBef>
            </a:pPr>
            <a:r>
              <a:rPr sz="1500" dirty="0">
                <a:solidFill>
                  <a:srgbClr val="FFFFFF"/>
                </a:solidFill>
                <a:latin typeface="Calibri"/>
                <a:cs typeface="Calibri"/>
              </a:rPr>
              <a:t>Ken</a:t>
            </a:r>
            <a:r>
              <a:rPr sz="1500" spc="-50" dirty="0">
                <a:solidFill>
                  <a:srgbClr val="FFFFFF"/>
                </a:solidFill>
                <a:latin typeface="Calibri"/>
                <a:cs typeface="Calibri"/>
              </a:rPr>
              <a:t> </a:t>
            </a:r>
            <a:r>
              <a:rPr sz="1500" dirty="0">
                <a:solidFill>
                  <a:srgbClr val="FFFFFF"/>
                </a:solidFill>
                <a:latin typeface="Calibri"/>
                <a:cs typeface="Calibri"/>
              </a:rPr>
              <a:t>Hamilton</a:t>
            </a:r>
            <a:r>
              <a:rPr sz="1500" spc="-60" dirty="0">
                <a:solidFill>
                  <a:srgbClr val="FFFFFF"/>
                </a:solidFill>
                <a:latin typeface="Calibri"/>
                <a:cs typeface="Calibri"/>
              </a:rPr>
              <a:t> </a:t>
            </a:r>
            <a:r>
              <a:rPr sz="1500" dirty="0">
                <a:solidFill>
                  <a:srgbClr val="FFFFFF"/>
                </a:solidFill>
                <a:latin typeface="Calibri"/>
                <a:cs typeface="Calibri"/>
              </a:rPr>
              <a:t>Caregivers</a:t>
            </a:r>
            <a:r>
              <a:rPr sz="1500" spc="-45" dirty="0">
                <a:solidFill>
                  <a:srgbClr val="FFFFFF"/>
                </a:solidFill>
                <a:latin typeface="Calibri"/>
                <a:cs typeface="Calibri"/>
              </a:rPr>
              <a:t> </a:t>
            </a:r>
            <a:r>
              <a:rPr sz="1500" dirty="0">
                <a:solidFill>
                  <a:srgbClr val="FFFFFF"/>
                </a:solidFill>
                <a:latin typeface="Calibri"/>
                <a:cs typeface="Calibri"/>
              </a:rPr>
              <a:t>Center</a:t>
            </a:r>
            <a:r>
              <a:rPr sz="1500" spc="-50" dirty="0">
                <a:solidFill>
                  <a:srgbClr val="FFFFFF"/>
                </a:solidFill>
                <a:latin typeface="Calibri"/>
                <a:cs typeface="Calibri"/>
              </a:rPr>
              <a:t> </a:t>
            </a:r>
            <a:r>
              <a:rPr sz="1500" spc="-25" dirty="0">
                <a:solidFill>
                  <a:srgbClr val="FFFFFF"/>
                </a:solidFill>
                <a:latin typeface="Calibri"/>
                <a:cs typeface="Calibri"/>
              </a:rPr>
              <a:t>at </a:t>
            </a:r>
            <a:r>
              <a:rPr sz="1500" dirty="0">
                <a:solidFill>
                  <a:srgbClr val="FFFFFF"/>
                </a:solidFill>
                <a:latin typeface="Calibri"/>
                <a:cs typeface="Calibri"/>
              </a:rPr>
              <a:t>Northern</a:t>
            </a:r>
            <a:r>
              <a:rPr sz="1500" spc="-45" dirty="0">
                <a:solidFill>
                  <a:srgbClr val="FFFFFF"/>
                </a:solidFill>
                <a:latin typeface="Calibri"/>
                <a:cs typeface="Calibri"/>
              </a:rPr>
              <a:t> </a:t>
            </a:r>
            <a:r>
              <a:rPr sz="1500" spc="-10" dirty="0">
                <a:solidFill>
                  <a:srgbClr val="FFFFFF"/>
                </a:solidFill>
                <a:latin typeface="Calibri"/>
                <a:cs typeface="Calibri"/>
              </a:rPr>
              <a:t>Westchester</a:t>
            </a:r>
            <a:r>
              <a:rPr sz="1500" spc="-20" dirty="0">
                <a:solidFill>
                  <a:srgbClr val="FFFFFF"/>
                </a:solidFill>
                <a:latin typeface="Calibri"/>
                <a:cs typeface="Calibri"/>
              </a:rPr>
              <a:t> </a:t>
            </a:r>
            <a:r>
              <a:rPr sz="1500" dirty="0">
                <a:solidFill>
                  <a:srgbClr val="FFFFFF"/>
                </a:solidFill>
                <a:latin typeface="Calibri"/>
                <a:cs typeface="Calibri"/>
              </a:rPr>
              <a:t>Hospital,</a:t>
            </a:r>
            <a:r>
              <a:rPr sz="1500" spc="-30" dirty="0">
                <a:solidFill>
                  <a:srgbClr val="FFFFFF"/>
                </a:solidFill>
                <a:latin typeface="Calibri"/>
                <a:cs typeface="Calibri"/>
              </a:rPr>
              <a:t> </a:t>
            </a:r>
            <a:r>
              <a:rPr sz="1500" dirty="0">
                <a:solidFill>
                  <a:srgbClr val="FFFFFF"/>
                </a:solidFill>
                <a:latin typeface="Calibri"/>
                <a:cs typeface="Calibri"/>
              </a:rPr>
              <a:t>New</a:t>
            </a:r>
            <a:r>
              <a:rPr sz="1500" spc="-15" dirty="0">
                <a:solidFill>
                  <a:srgbClr val="FFFFFF"/>
                </a:solidFill>
                <a:latin typeface="Calibri"/>
                <a:cs typeface="Calibri"/>
              </a:rPr>
              <a:t> </a:t>
            </a:r>
            <a:r>
              <a:rPr sz="1500" spc="-20" dirty="0">
                <a:solidFill>
                  <a:srgbClr val="FFFFFF"/>
                </a:solidFill>
                <a:latin typeface="Calibri"/>
                <a:cs typeface="Calibri"/>
              </a:rPr>
              <a:t>York</a:t>
            </a:r>
            <a:endParaRPr sz="1500">
              <a:latin typeface="Calibri"/>
              <a:cs typeface="Calibri"/>
            </a:endParaRPr>
          </a:p>
        </p:txBody>
      </p:sp>
      <p:sp>
        <p:nvSpPr>
          <p:cNvPr id="11" name="object 11"/>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30</a:t>
            </a:fld>
            <a:endParaRPr spc="-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4508" rIns="0" bIns="0" rtlCol="0">
            <a:spAutoFit/>
          </a:bodyPr>
          <a:lstStyle/>
          <a:p>
            <a:pPr marL="51435">
              <a:lnSpc>
                <a:spcPct val="100000"/>
              </a:lnSpc>
              <a:spcBef>
                <a:spcPts val="100"/>
              </a:spcBef>
            </a:pPr>
            <a:r>
              <a:rPr dirty="0"/>
              <a:t>Un</a:t>
            </a:r>
            <a:r>
              <a:rPr spc="-5" dirty="0"/>
              <a:t> </a:t>
            </a:r>
            <a:r>
              <a:rPr dirty="0"/>
              <a:t>nuevo movimiento:</a:t>
            </a:r>
            <a:r>
              <a:rPr spc="-5" dirty="0"/>
              <a:t> </a:t>
            </a:r>
            <a:r>
              <a:rPr dirty="0"/>
              <a:t>Ningún</a:t>
            </a:r>
            <a:r>
              <a:rPr spc="-5" dirty="0"/>
              <a:t> </a:t>
            </a:r>
            <a:r>
              <a:rPr dirty="0"/>
              <a:t>paciente </a:t>
            </a:r>
            <a:r>
              <a:rPr spc="-10" dirty="0"/>
              <a:t>solo.</a:t>
            </a:r>
          </a:p>
        </p:txBody>
      </p:sp>
      <p:sp>
        <p:nvSpPr>
          <p:cNvPr id="3" name="object 3"/>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sp>
        <p:nvSpPr>
          <p:cNvPr id="4" name="object 4"/>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pic>
        <p:nvPicPr>
          <p:cNvPr id="5" name="object 5"/>
          <p:cNvPicPr/>
          <p:nvPr/>
        </p:nvPicPr>
        <p:blipFill>
          <a:blip r:embed="rId2" cstate="print"/>
          <a:stretch>
            <a:fillRect/>
          </a:stretch>
        </p:blipFill>
        <p:spPr>
          <a:xfrm>
            <a:off x="620308" y="1051263"/>
            <a:ext cx="8434836" cy="993074"/>
          </a:xfrm>
          <a:prstGeom prst="rect">
            <a:avLst/>
          </a:prstGeom>
        </p:spPr>
      </p:pic>
      <p:pic>
        <p:nvPicPr>
          <p:cNvPr id="6" name="object 6"/>
          <p:cNvPicPr/>
          <p:nvPr/>
        </p:nvPicPr>
        <p:blipFill>
          <a:blip r:embed="rId3" cstate="print"/>
          <a:stretch>
            <a:fillRect/>
          </a:stretch>
        </p:blipFill>
        <p:spPr>
          <a:xfrm>
            <a:off x="897457" y="2376986"/>
            <a:ext cx="7777577" cy="1313134"/>
          </a:xfrm>
          <a:prstGeom prst="rect">
            <a:avLst/>
          </a:prstGeom>
        </p:spPr>
      </p:pic>
      <p:grpSp>
        <p:nvGrpSpPr>
          <p:cNvPr id="7" name="object 7"/>
          <p:cNvGrpSpPr/>
          <p:nvPr/>
        </p:nvGrpSpPr>
        <p:grpSpPr>
          <a:xfrm>
            <a:off x="6598594" y="4158834"/>
            <a:ext cx="4759960" cy="1982470"/>
            <a:chOff x="6598594" y="4158834"/>
            <a:chExt cx="4759960" cy="1982470"/>
          </a:xfrm>
        </p:grpSpPr>
        <p:pic>
          <p:nvPicPr>
            <p:cNvPr id="8" name="object 8"/>
            <p:cNvPicPr/>
            <p:nvPr/>
          </p:nvPicPr>
          <p:blipFill>
            <a:blip r:embed="rId4" cstate="print"/>
            <a:stretch>
              <a:fillRect/>
            </a:stretch>
          </p:blipFill>
          <p:spPr>
            <a:xfrm>
              <a:off x="6598594" y="4158834"/>
              <a:ext cx="4759778" cy="1696373"/>
            </a:xfrm>
            <a:prstGeom prst="rect">
              <a:avLst/>
            </a:prstGeom>
          </p:spPr>
        </p:pic>
        <p:pic>
          <p:nvPicPr>
            <p:cNvPr id="9" name="object 9"/>
            <p:cNvPicPr/>
            <p:nvPr/>
          </p:nvPicPr>
          <p:blipFill>
            <a:blip r:embed="rId5" cstate="print"/>
            <a:stretch>
              <a:fillRect/>
            </a:stretch>
          </p:blipFill>
          <p:spPr>
            <a:xfrm>
              <a:off x="6905244" y="5782056"/>
              <a:ext cx="3835895" cy="359092"/>
            </a:xfrm>
            <a:prstGeom prst="rect">
              <a:avLst/>
            </a:prstGeom>
          </p:spPr>
        </p:pic>
      </p:grpSp>
      <p:sp>
        <p:nvSpPr>
          <p:cNvPr id="10" name="object 10"/>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31</a:t>
            </a:fld>
            <a:endParaRPr spc="-25" dirty="0"/>
          </a:p>
        </p:txBody>
      </p:sp>
      <p:sp>
        <p:nvSpPr>
          <p:cNvPr id="12" name="Rectángulo 11">
            <a:extLst>
              <a:ext uri="{FF2B5EF4-FFF2-40B4-BE49-F238E27FC236}">
                <a16:creationId xmlns:a16="http://schemas.microsoft.com/office/drawing/2014/main" id="{9DAD00AE-B734-524A-D51B-1AC9F6EE7AD7}"/>
              </a:ext>
            </a:extLst>
          </p:cNvPr>
          <p:cNvSpPr/>
          <p:nvPr/>
        </p:nvSpPr>
        <p:spPr>
          <a:xfrm>
            <a:off x="335022" y="1295400"/>
            <a:ext cx="9144000" cy="795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2400" b="1" i="0" u="none" strike="noStrike" dirty="0">
                <a:solidFill>
                  <a:srgbClr val="000000"/>
                </a:solidFill>
                <a:effectLst/>
                <a:latin typeface="Arial" panose="020B0604020202020204" pitchFamily="34" charset="0"/>
              </a:rPr>
              <a:t>La nueva ley de Carolina del Norte “que ningún paciente se quede solo’’ exige los derechos de visita de los pacientes</a:t>
            </a:r>
            <a:endParaRPr lang="es-CO" sz="2400" b="1" dirty="0"/>
          </a:p>
        </p:txBody>
      </p:sp>
      <p:sp>
        <p:nvSpPr>
          <p:cNvPr id="13" name="Rectángulo 12">
            <a:extLst>
              <a:ext uri="{FF2B5EF4-FFF2-40B4-BE49-F238E27FC236}">
                <a16:creationId xmlns:a16="http://schemas.microsoft.com/office/drawing/2014/main" id="{2327263B-DF3D-3B21-E859-85CA6E33F170}"/>
              </a:ext>
            </a:extLst>
          </p:cNvPr>
          <p:cNvSpPr/>
          <p:nvPr/>
        </p:nvSpPr>
        <p:spPr>
          <a:xfrm>
            <a:off x="809491" y="2316103"/>
            <a:ext cx="7865543" cy="1617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800"/>
              </a:spcAft>
            </a:pPr>
            <a:r>
              <a:rPr lang="es-ES" sz="1800" b="0" i="0" u="none" strike="noStrike" dirty="0">
                <a:solidFill>
                  <a:srgbClr val="000000"/>
                </a:solidFill>
                <a:effectLst/>
                <a:latin typeface="Arial" panose="020B0604020202020204" pitchFamily="34" charset="0"/>
              </a:rPr>
              <a:t>El 15 de octubre del 2021, el gobernador Roy Cooper promulgó la ley SB 191 del senado, “la ley ningún paciente se queda solo’’. La ley establece expresamente que los derechos de visita de los pacientes en los establecimientos de salud no se verán afectados durante los periodos declarados. Desastres y emergencias. La ley entro en vigencia el 1 de noviembre del 2021.</a:t>
            </a:r>
            <a:endParaRPr lang="es-ES" b="0" dirty="0">
              <a:effectLst/>
            </a:endParaRPr>
          </a:p>
        </p:txBody>
      </p:sp>
      <p:sp>
        <p:nvSpPr>
          <p:cNvPr id="14" name="Rectángulo 13">
            <a:extLst>
              <a:ext uri="{FF2B5EF4-FFF2-40B4-BE49-F238E27FC236}">
                <a16:creationId xmlns:a16="http://schemas.microsoft.com/office/drawing/2014/main" id="{E10B30CD-0647-AB8B-DE8D-16F38D9D0196}"/>
              </a:ext>
            </a:extLst>
          </p:cNvPr>
          <p:cNvSpPr/>
          <p:nvPr/>
        </p:nvSpPr>
        <p:spPr>
          <a:xfrm>
            <a:off x="6477000" y="4267200"/>
            <a:ext cx="4953000" cy="930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s-ES" sz="2400" b="1" i="0" u="none" strike="noStrike" dirty="0" err="1">
                <a:solidFill>
                  <a:srgbClr val="000000"/>
                </a:solidFill>
                <a:effectLst/>
                <a:latin typeface="Arial" panose="020B0604020202020204" pitchFamily="34" charset="0"/>
              </a:rPr>
              <a:t>DeSantis</a:t>
            </a:r>
            <a:r>
              <a:rPr lang="es-ES" sz="2400" b="1" i="0" u="none" strike="noStrike" dirty="0">
                <a:solidFill>
                  <a:srgbClr val="000000"/>
                </a:solidFill>
                <a:effectLst/>
                <a:latin typeface="Arial" panose="020B0604020202020204" pitchFamily="34" charset="0"/>
              </a:rPr>
              <a:t> firma “ningún paciente se queda solo ante la ley’’</a:t>
            </a:r>
            <a:endParaRPr lang="es-CO" sz="2400" b="1" dirty="0"/>
          </a:p>
        </p:txBody>
      </p:sp>
      <p:sp>
        <p:nvSpPr>
          <p:cNvPr id="15" name="Rectángulo 14">
            <a:extLst>
              <a:ext uri="{FF2B5EF4-FFF2-40B4-BE49-F238E27FC236}">
                <a16:creationId xmlns:a16="http://schemas.microsoft.com/office/drawing/2014/main" id="{7E216235-651A-BC23-E30C-F9DBEB7E1D1A}"/>
              </a:ext>
            </a:extLst>
          </p:cNvPr>
          <p:cNvSpPr/>
          <p:nvPr/>
        </p:nvSpPr>
        <p:spPr>
          <a:xfrm>
            <a:off x="6490607" y="5120808"/>
            <a:ext cx="5105400" cy="55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800"/>
              </a:spcAft>
            </a:pPr>
            <a:r>
              <a:rPr lang="es-ES" sz="1100" b="0" i="0" u="none" strike="noStrike" dirty="0">
                <a:solidFill>
                  <a:srgbClr val="000000"/>
                </a:solidFill>
                <a:effectLst/>
                <a:latin typeface="Arial" panose="020B0604020202020204" pitchFamily="34" charset="0"/>
              </a:rPr>
              <a:t>La ley asegura que las personas aun podrán visitar a sus seres queridos en el proyecto hospitales, centros de atención a largo plazo, incluso durante una emergencia.</a:t>
            </a:r>
            <a:endParaRPr lang="es-CO" dirty="0"/>
          </a:p>
        </p:txBody>
      </p:sp>
      <p:sp>
        <p:nvSpPr>
          <p:cNvPr id="16" name="Rectángulo 15">
            <a:extLst>
              <a:ext uri="{FF2B5EF4-FFF2-40B4-BE49-F238E27FC236}">
                <a16:creationId xmlns:a16="http://schemas.microsoft.com/office/drawing/2014/main" id="{43415572-4BFD-72E2-3FEE-A7A1EB2CE48C}"/>
              </a:ext>
            </a:extLst>
          </p:cNvPr>
          <p:cNvSpPr/>
          <p:nvPr/>
        </p:nvSpPr>
        <p:spPr>
          <a:xfrm>
            <a:off x="3317350" y="992079"/>
            <a:ext cx="2849823" cy="210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rgbClr val="C3AEAE"/>
                </a:solidFill>
              </a:rPr>
              <a:t>11 de noviembre, 2021</a:t>
            </a:r>
            <a:endParaRPr lang="es-CO" sz="1100" dirty="0">
              <a:solidFill>
                <a:srgbClr val="C3AEA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7172" y="3390696"/>
            <a:ext cx="10963275" cy="2677160"/>
          </a:xfrm>
          <a:prstGeom prst="rect">
            <a:avLst/>
          </a:prstGeom>
        </p:spPr>
        <p:txBody>
          <a:bodyPr vert="horz" wrap="square" lIns="0" tIns="12700" rIns="0" bIns="0" rtlCol="0">
            <a:spAutoFit/>
          </a:bodyPr>
          <a:lstStyle/>
          <a:p>
            <a:pPr marL="12700" marR="5080" algn="ctr">
              <a:lnSpc>
                <a:spcPct val="100000"/>
              </a:lnSpc>
              <a:spcBef>
                <a:spcPts val="100"/>
              </a:spcBef>
            </a:pPr>
            <a:r>
              <a:rPr sz="5800" b="1" dirty="0">
                <a:solidFill>
                  <a:srgbClr val="FFFFFF"/>
                </a:solidFill>
                <a:latin typeface="Arial"/>
                <a:cs typeface="Arial"/>
              </a:rPr>
              <a:t>Vuelva a</a:t>
            </a:r>
            <a:r>
              <a:rPr sz="5800" b="1" spc="-5" dirty="0">
                <a:solidFill>
                  <a:srgbClr val="FFFFFF"/>
                </a:solidFill>
                <a:latin typeface="Arial"/>
                <a:cs typeface="Arial"/>
              </a:rPr>
              <a:t> </a:t>
            </a:r>
            <a:r>
              <a:rPr sz="5800" b="1" dirty="0">
                <a:solidFill>
                  <a:srgbClr val="FFFFFF"/>
                </a:solidFill>
                <a:latin typeface="Arial"/>
                <a:cs typeface="Arial"/>
              </a:rPr>
              <a:t>imaginar las </a:t>
            </a:r>
            <a:r>
              <a:rPr sz="5800" b="1" spc="-10" dirty="0">
                <a:solidFill>
                  <a:srgbClr val="FFFFFF"/>
                </a:solidFill>
                <a:latin typeface="Arial"/>
                <a:cs typeface="Arial"/>
              </a:rPr>
              <a:t>prácticas </a:t>
            </a:r>
            <a:r>
              <a:rPr sz="5800" b="1" dirty="0">
                <a:solidFill>
                  <a:srgbClr val="FFFFFF"/>
                </a:solidFill>
                <a:latin typeface="Arial"/>
                <a:cs typeface="Arial"/>
              </a:rPr>
              <a:t>de incorporación para la </a:t>
            </a:r>
            <a:r>
              <a:rPr sz="5800" b="1" spc="-10" dirty="0">
                <a:solidFill>
                  <a:srgbClr val="FFFFFF"/>
                </a:solidFill>
                <a:latin typeface="Arial"/>
                <a:cs typeface="Arial"/>
              </a:rPr>
              <a:t>fuerza </a:t>
            </a:r>
            <a:r>
              <a:rPr sz="5800" b="1" dirty="0">
                <a:solidFill>
                  <a:srgbClr val="FFFFFF"/>
                </a:solidFill>
                <a:latin typeface="Arial"/>
                <a:cs typeface="Arial"/>
              </a:rPr>
              <a:t>laboral </a:t>
            </a:r>
            <a:r>
              <a:rPr sz="5800" b="1" spc="-10" dirty="0">
                <a:solidFill>
                  <a:srgbClr val="FFFFFF"/>
                </a:solidFill>
                <a:latin typeface="Arial"/>
                <a:cs typeface="Arial"/>
              </a:rPr>
              <a:t>ampliada.</a:t>
            </a:r>
            <a:endParaRPr sz="5800">
              <a:latin typeface="Arial"/>
              <a:cs typeface="Arial"/>
            </a:endParaRPr>
          </a:p>
        </p:txBody>
      </p:sp>
      <p:sp>
        <p:nvSpPr>
          <p:cNvPr id="3" name="object 3"/>
          <p:cNvSpPr/>
          <p:nvPr/>
        </p:nvSpPr>
        <p:spPr>
          <a:xfrm>
            <a:off x="5006931" y="758097"/>
            <a:ext cx="2133600" cy="2070100"/>
          </a:xfrm>
          <a:custGeom>
            <a:avLst/>
            <a:gdLst/>
            <a:ahLst/>
            <a:cxnLst/>
            <a:rect l="l" t="t" r="r" b="b"/>
            <a:pathLst>
              <a:path w="2133600" h="2070100">
                <a:moveTo>
                  <a:pt x="1034733" y="12699"/>
                </a:moveTo>
                <a:lnTo>
                  <a:pt x="685202" y="12699"/>
                </a:lnTo>
                <a:lnTo>
                  <a:pt x="632995" y="25399"/>
                </a:lnTo>
                <a:lnTo>
                  <a:pt x="583585" y="38099"/>
                </a:lnTo>
                <a:lnTo>
                  <a:pt x="536974" y="50799"/>
                </a:lnTo>
                <a:lnTo>
                  <a:pt x="484338" y="76199"/>
                </a:lnTo>
                <a:lnTo>
                  <a:pt x="434925" y="101599"/>
                </a:lnTo>
                <a:lnTo>
                  <a:pt x="388734" y="126999"/>
                </a:lnTo>
                <a:lnTo>
                  <a:pt x="345768" y="152399"/>
                </a:lnTo>
                <a:lnTo>
                  <a:pt x="306025" y="190499"/>
                </a:lnTo>
                <a:lnTo>
                  <a:pt x="269289" y="215899"/>
                </a:lnTo>
                <a:lnTo>
                  <a:pt x="235342" y="253999"/>
                </a:lnTo>
                <a:lnTo>
                  <a:pt x="204186" y="292099"/>
                </a:lnTo>
                <a:lnTo>
                  <a:pt x="175821" y="342899"/>
                </a:lnTo>
                <a:lnTo>
                  <a:pt x="150247" y="380999"/>
                </a:lnTo>
                <a:lnTo>
                  <a:pt x="127147" y="431799"/>
                </a:lnTo>
                <a:lnTo>
                  <a:pt x="106220" y="469899"/>
                </a:lnTo>
                <a:lnTo>
                  <a:pt x="87466" y="520699"/>
                </a:lnTo>
                <a:lnTo>
                  <a:pt x="70882" y="571499"/>
                </a:lnTo>
                <a:lnTo>
                  <a:pt x="56470" y="622299"/>
                </a:lnTo>
                <a:lnTo>
                  <a:pt x="44003" y="673099"/>
                </a:lnTo>
                <a:lnTo>
                  <a:pt x="33274" y="723899"/>
                </a:lnTo>
                <a:lnTo>
                  <a:pt x="24283" y="761999"/>
                </a:lnTo>
                <a:lnTo>
                  <a:pt x="17029" y="825499"/>
                </a:lnTo>
                <a:lnTo>
                  <a:pt x="11512" y="876299"/>
                </a:lnTo>
                <a:lnTo>
                  <a:pt x="7328" y="927099"/>
                </a:lnTo>
                <a:lnTo>
                  <a:pt x="4075" y="977899"/>
                </a:lnTo>
                <a:lnTo>
                  <a:pt x="1751" y="1015999"/>
                </a:lnTo>
                <a:lnTo>
                  <a:pt x="356" y="1066799"/>
                </a:lnTo>
                <a:lnTo>
                  <a:pt x="0" y="1130299"/>
                </a:lnTo>
                <a:lnTo>
                  <a:pt x="324" y="1168399"/>
                </a:lnTo>
                <a:lnTo>
                  <a:pt x="1624" y="1231899"/>
                </a:lnTo>
                <a:lnTo>
                  <a:pt x="3792" y="1282699"/>
                </a:lnTo>
                <a:lnTo>
                  <a:pt x="6829" y="1333499"/>
                </a:lnTo>
                <a:lnTo>
                  <a:pt x="10737" y="1384299"/>
                </a:lnTo>
                <a:lnTo>
                  <a:pt x="15792" y="1435099"/>
                </a:lnTo>
                <a:lnTo>
                  <a:pt x="22271" y="1485899"/>
                </a:lnTo>
                <a:lnTo>
                  <a:pt x="30175" y="1523999"/>
                </a:lnTo>
                <a:lnTo>
                  <a:pt x="39504" y="1574799"/>
                </a:lnTo>
                <a:lnTo>
                  <a:pt x="50259" y="1612899"/>
                </a:lnTo>
                <a:lnTo>
                  <a:pt x="65812" y="1663700"/>
                </a:lnTo>
                <a:lnTo>
                  <a:pt x="83783" y="1714500"/>
                </a:lnTo>
                <a:lnTo>
                  <a:pt x="104175" y="1765300"/>
                </a:lnTo>
                <a:lnTo>
                  <a:pt x="126993" y="1803400"/>
                </a:lnTo>
                <a:lnTo>
                  <a:pt x="152760" y="1854200"/>
                </a:lnTo>
                <a:lnTo>
                  <a:pt x="182017" y="1892300"/>
                </a:lnTo>
                <a:lnTo>
                  <a:pt x="214763" y="1917700"/>
                </a:lnTo>
                <a:lnTo>
                  <a:pt x="250996" y="1955800"/>
                </a:lnTo>
                <a:lnTo>
                  <a:pt x="290715" y="1981200"/>
                </a:lnTo>
                <a:lnTo>
                  <a:pt x="333922" y="2006600"/>
                </a:lnTo>
                <a:lnTo>
                  <a:pt x="380617" y="2032000"/>
                </a:lnTo>
                <a:lnTo>
                  <a:pt x="430802" y="2044700"/>
                </a:lnTo>
                <a:lnTo>
                  <a:pt x="473767" y="2057400"/>
                </a:lnTo>
                <a:lnTo>
                  <a:pt x="519586" y="2070100"/>
                </a:lnTo>
                <a:lnTo>
                  <a:pt x="784387" y="2070100"/>
                </a:lnTo>
                <a:lnTo>
                  <a:pt x="836142" y="2057400"/>
                </a:lnTo>
                <a:lnTo>
                  <a:pt x="885657" y="2057400"/>
                </a:lnTo>
                <a:lnTo>
                  <a:pt x="932933" y="2044700"/>
                </a:lnTo>
                <a:lnTo>
                  <a:pt x="977969" y="2019300"/>
                </a:lnTo>
                <a:lnTo>
                  <a:pt x="1028996" y="1993900"/>
                </a:lnTo>
                <a:lnTo>
                  <a:pt x="1076675" y="1968500"/>
                </a:lnTo>
                <a:lnTo>
                  <a:pt x="1121006" y="1943100"/>
                </a:lnTo>
                <a:lnTo>
                  <a:pt x="1161989" y="1917700"/>
                </a:lnTo>
                <a:lnTo>
                  <a:pt x="1199622" y="1879600"/>
                </a:lnTo>
                <a:lnTo>
                  <a:pt x="1233845" y="1841500"/>
                </a:lnTo>
                <a:lnTo>
                  <a:pt x="1264597" y="1790700"/>
                </a:lnTo>
                <a:lnTo>
                  <a:pt x="1282785" y="1765300"/>
                </a:lnTo>
                <a:lnTo>
                  <a:pt x="660547" y="1765300"/>
                </a:lnTo>
                <a:lnTo>
                  <a:pt x="627462" y="1752600"/>
                </a:lnTo>
                <a:lnTo>
                  <a:pt x="596605" y="1752600"/>
                </a:lnTo>
                <a:lnTo>
                  <a:pt x="567975" y="1739900"/>
                </a:lnTo>
                <a:lnTo>
                  <a:pt x="541627" y="1714500"/>
                </a:lnTo>
                <a:lnTo>
                  <a:pt x="517600" y="1701800"/>
                </a:lnTo>
                <a:lnTo>
                  <a:pt x="495898" y="1676400"/>
                </a:lnTo>
                <a:lnTo>
                  <a:pt x="476522" y="1638300"/>
                </a:lnTo>
                <a:lnTo>
                  <a:pt x="459425" y="1612899"/>
                </a:lnTo>
                <a:lnTo>
                  <a:pt x="444556" y="1562099"/>
                </a:lnTo>
                <a:lnTo>
                  <a:pt x="431917" y="1523999"/>
                </a:lnTo>
                <a:lnTo>
                  <a:pt x="421506" y="1473199"/>
                </a:lnTo>
                <a:lnTo>
                  <a:pt x="414806" y="1422399"/>
                </a:lnTo>
                <a:lnTo>
                  <a:pt x="409596" y="1371599"/>
                </a:lnTo>
                <a:lnTo>
                  <a:pt x="405876" y="1320799"/>
                </a:lnTo>
                <a:lnTo>
                  <a:pt x="403644" y="1257299"/>
                </a:lnTo>
                <a:lnTo>
                  <a:pt x="402900" y="1193799"/>
                </a:lnTo>
                <a:lnTo>
                  <a:pt x="419467" y="1181099"/>
                </a:lnTo>
                <a:lnTo>
                  <a:pt x="436612" y="1168399"/>
                </a:lnTo>
                <a:lnTo>
                  <a:pt x="454339" y="1155699"/>
                </a:lnTo>
                <a:lnTo>
                  <a:pt x="472649" y="1155699"/>
                </a:lnTo>
                <a:lnTo>
                  <a:pt x="491444" y="1142999"/>
                </a:lnTo>
                <a:lnTo>
                  <a:pt x="510627" y="1130299"/>
                </a:lnTo>
                <a:lnTo>
                  <a:pt x="530197" y="1130299"/>
                </a:lnTo>
                <a:lnTo>
                  <a:pt x="570402" y="1104899"/>
                </a:lnTo>
                <a:lnTo>
                  <a:pt x="611477" y="1104899"/>
                </a:lnTo>
                <a:lnTo>
                  <a:pt x="632300" y="1092199"/>
                </a:lnTo>
                <a:lnTo>
                  <a:pt x="1336062" y="1092199"/>
                </a:lnTo>
                <a:lnTo>
                  <a:pt x="1308317" y="1028699"/>
                </a:lnTo>
                <a:lnTo>
                  <a:pt x="1280660" y="977899"/>
                </a:lnTo>
                <a:lnTo>
                  <a:pt x="1248454" y="939799"/>
                </a:lnTo>
                <a:lnTo>
                  <a:pt x="1211494" y="901699"/>
                </a:lnTo>
                <a:lnTo>
                  <a:pt x="1190544" y="888999"/>
                </a:lnTo>
                <a:lnTo>
                  <a:pt x="395153" y="888999"/>
                </a:lnTo>
                <a:lnTo>
                  <a:pt x="397380" y="838199"/>
                </a:lnTo>
                <a:lnTo>
                  <a:pt x="402515" y="774699"/>
                </a:lnTo>
                <a:lnTo>
                  <a:pt x="410557" y="723899"/>
                </a:lnTo>
                <a:lnTo>
                  <a:pt x="421506" y="673099"/>
                </a:lnTo>
                <a:lnTo>
                  <a:pt x="435741" y="622299"/>
                </a:lnTo>
                <a:lnTo>
                  <a:pt x="453661" y="571499"/>
                </a:lnTo>
                <a:lnTo>
                  <a:pt x="475264" y="520699"/>
                </a:lnTo>
                <a:lnTo>
                  <a:pt x="500551" y="482599"/>
                </a:lnTo>
                <a:lnTo>
                  <a:pt x="529712" y="444499"/>
                </a:lnTo>
                <a:lnTo>
                  <a:pt x="562941" y="419099"/>
                </a:lnTo>
                <a:lnTo>
                  <a:pt x="600240" y="380999"/>
                </a:lnTo>
                <a:lnTo>
                  <a:pt x="641610" y="355599"/>
                </a:lnTo>
                <a:lnTo>
                  <a:pt x="687429" y="342899"/>
                </a:lnTo>
                <a:lnTo>
                  <a:pt x="738096" y="330199"/>
                </a:lnTo>
                <a:lnTo>
                  <a:pt x="793609" y="317499"/>
                </a:lnTo>
                <a:lnTo>
                  <a:pt x="1251357" y="317499"/>
                </a:lnTo>
                <a:lnTo>
                  <a:pt x="1253247" y="304799"/>
                </a:lnTo>
                <a:lnTo>
                  <a:pt x="1254651" y="292099"/>
                </a:lnTo>
                <a:lnTo>
                  <a:pt x="1255668" y="279399"/>
                </a:lnTo>
                <a:lnTo>
                  <a:pt x="1256394" y="253999"/>
                </a:lnTo>
                <a:lnTo>
                  <a:pt x="1256830" y="241299"/>
                </a:lnTo>
                <a:lnTo>
                  <a:pt x="1256878" y="203199"/>
                </a:lnTo>
                <a:lnTo>
                  <a:pt x="1255426" y="165099"/>
                </a:lnTo>
                <a:lnTo>
                  <a:pt x="1251792" y="126999"/>
                </a:lnTo>
                <a:lnTo>
                  <a:pt x="1250003" y="126999"/>
                </a:lnTo>
                <a:lnTo>
                  <a:pt x="1247917" y="114299"/>
                </a:lnTo>
                <a:lnTo>
                  <a:pt x="1245542" y="114299"/>
                </a:lnTo>
                <a:lnTo>
                  <a:pt x="1242877" y="101599"/>
                </a:lnTo>
                <a:lnTo>
                  <a:pt x="1239919" y="101599"/>
                </a:lnTo>
                <a:lnTo>
                  <a:pt x="1236483" y="88899"/>
                </a:lnTo>
                <a:lnTo>
                  <a:pt x="1232368" y="88899"/>
                </a:lnTo>
                <a:lnTo>
                  <a:pt x="1227573" y="76199"/>
                </a:lnTo>
                <a:lnTo>
                  <a:pt x="1222101" y="76199"/>
                </a:lnTo>
                <a:lnTo>
                  <a:pt x="1214788" y="63499"/>
                </a:lnTo>
                <a:lnTo>
                  <a:pt x="1191147" y="63499"/>
                </a:lnTo>
                <a:lnTo>
                  <a:pt x="1174819" y="50799"/>
                </a:lnTo>
                <a:lnTo>
                  <a:pt x="1156027" y="38099"/>
                </a:lnTo>
                <a:lnTo>
                  <a:pt x="1135293" y="38099"/>
                </a:lnTo>
                <a:lnTo>
                  <a:pt x="1112622" y="25399"/>
                </a:lnTo>
                <a:lnTo>
                  <a:pt x="1061907" y="25399"/>
                </a:lnTo>
                <a:lnTo>
                  <a:pt x="1034733" y="12699"/>
                </a:lnTo>
                <a:close/>
              </a:path>
              <a:path w="2133600" h="2070100">
                <a:moveTo>
                  <a:pt x="1336062" y="1092199"/>
                </a:moveTo>
                <a:lnTo>
                  <a:pt x="784981" y="1092199"/>
                </a:lnTo>
                <a:lnTo>
                  <a:pt x="814627" y="1104899"/>
                </a:lnTo>
                <a:lnTo>
                  <a:pt x="841558" y="1104899"/>
                </a:lnTo>
                <a:lnTo>
                  <a:pt x="865875" y="1117599"/>
                </a:lnTo>
                <a:lnTo>
                  <a:pt x="887675" y="1130299"/>
                </a:lnTo>
                <a:lnTo>
                  <a:pt x="906956" y="1155699"/>
                </a:lnTo>
                <a:lnTo>
                  <a:pt x="923715" y="1168399"/>
                </a:lnTo>
                <a:lnTo>
                  <a:pt x="950450" y="1219199"/>
                </a:lnTo>
                <a:lnTo>
                  <a:pt x="968660" y="1269999"/>
                </a:lnTo>
                <a:lnTo>
                  <a:pt x="974768" y="1308099"/>
                </a:lnTo>
                <a:lnTo>
                  <a:pt x="979130" y="1333499"/>
                </a:lnTo>
                <a:lnTo>
                  <a:pt x="981746" y="1371599"/>
                </a:lnTo>
                <a:lnTo>
                  <a:pt x="982617" y="1409699"/>
                </a:lnTo>
                <a:lnTo>
                  <a:pt x="981455" y="1447799"/>
                </a:lnTo>
                <a:lnTo>
                  <a:pt x="977967" y="1485899"/>
                </a:lnTo>
                <a:lnTo>
                  <a:pt x="972153" y="1511299"/>
                </a:lnTo>
                <a:lnTo>
                  <a:pt x="964012" y="1549399"/>
                </a:lnTo>
                <a:lnTo>
                  <a:pt x="953649" y="1587499"/>
                </a:lnTo>
                <a:lnTo>
                  <a:pt x="926527" y="1638300"/>
                </a:lnTo>
                <a:lnTo>
                  <a:pt x="890827" y="1689100"/>
                </a:lnTo>
                <a:lnTo>
                  <a:pt x="869659" y="1701800"/>
                </a:lnTo>
                <a:lnTo>
                  <a:pt x="846264" y="1727200"/>
                </a:lnTo>
                <a:lnTo>
                  <a:pt x="820641" y="1739900"/>
                </a:lnTo>
                <a:lnTo>
                  <a:pt x="792783" y="1752600"/>
                </a:lnTo>
                <a:lnTo>
                  <a:pt x="762701" y="1752600"/>
                </a:lnTo>
                <a:lnTo>
                  <a:pt x="730394" y="1765300"/>
                </a:lnTo>
                <a:lnTo>
                  <a:pt x="1282785" y="1765300"/>
                </a:lnTo>
                <a:lnTo>
                  <a:pt x="1291879" y="1752600"/>
                </a:lnTo>
                <a:lnTo>
                  <a:pt x="1315690" y="1701800"/>
                </a:lnTo>
                <a:lnTo>
                  <a:pt x="1336033" y="1651000"/>
                </a:lnTo>
                <a:lnTo>
                  <a:pt x="1350241" y="1612899"/>
                </a:lnTo>
                <a:lnTo>
                  <a:pt x="1361865" y="1562099"/>
                </a:lnTo>
                <a:lnTo>
                  <a:pt x="1370905" y="1511299"/>
                </a:lnTo>
                <a:lnTo>
                  <a:pt x="1377362" y="1473199"/>
                </a:lnTo>
                <a:lnTo>
                  <a:pt x="1381236" y="1422399"/>
                </a:lnTo>
                <a:lnTo>
                  <a:pt x="1382528" y="1371599"/>
                </a:lnTo>
                <a:lnTo>
                  <a:pt x="1381226" y="1320799"/>
                </a:lnTo>
                <a:lnTo>
                  <a:pt x="1377321" y="1269999"/>
                </a:lnTo>
                <a:lnTo>
                  <a:pt x="1370811" y="1219199"/>
                </a:lnTo>
                <a:lnTo>
                  <a:pt x="1361697" y="1168399"/>
                </a:lnTo>
                <a:lnTo>
                  <a:pt x="1349977" y="1130299"/>
                </a:lnTo>
                <a:lnTo>
                  <a:pt x="1336062" y="1092199"/>
                </a:lnTo>
                <a:close/>
              </a:path>
              <a:path w="2133600" h="2070100">
                <a:moveTo>
                  <a:pt x="977221" y="787399"/>
                </a:moveTo>
                <a:lnTo>
                  <a:pt x="652215" y="787399"/>
                </a:lnTo>
                <a:lnTo>
                  <a:pt x="623587" y="800099"/>
                </a:lnTo>
                <a:lnTo>
                  <a:pt x="596023" y="800099"/>
                </a:lnTo>
                <a:lnTo>
                  <a:pt x="569524" y="812799"/>
                </a:lnTo>
                <a:lnTo>
                  <a:pt x="544050" y="825499"/>
                </a:lnTo>
                <a:lnTo>
                  <a:pt x="519540" y="825499"/>
                </a:lnTo>
                <a:lnTo>
                  <a:pt x="473423" y="850899"/>
                </a:lnTo>
                <a:lnTo>
                  <a:pt x="431769" y="876299"/>
                </a:lnTo>
                <a:lnTo>
                  <a:pt x="412832" y="888999"/>
                </a:lnTo>
                <a:lnTo>
                  <a:pt x="1190544" y="888999"/>
                </a:lnTo>
                <a:lnTo>
                  <a:pt x="1169595" y="876299"/>
                </a:lnTo>
                <a:lnTo>
                  <a:pt x="1122754" y="838199"/>
                </a:lnTo>
                <a:lnTo>
                  <a:pt x="1070971" y="825499"/>
                </a:lnTo>
                <a:lnTo>
                  <a:pt x="1025832" y="800099"/>
                </a:lnTo>
                <a:lnTo>
                  <a:pt x="977221" y="787399"/>
                </a:lnTo>
                <a:close/>
              </a:path>
              <a:path w="2133600" h="2070100">
                <a:moveTo>
                  <a:pt x="869584" y="774699"/>
                </a:moveTo>
                <a:lnTo>
                  <a:pt x="744294" y="774699"/>
                </a:lnTo>
                <a:lnTo>
                  <a:pt x="712615" y="787399"/>
                </a:lnTo>
                <a:lnTo>
                  <a:pt x="925138" y="787399"/>
                </a:lnTo>
                <a:lnTo>
                  <a:pt x="869584" y="774699"/>
                </a:lnTo>
                <a:close/>
              </a:path>
              <a:path w="2133600" h="2070100">
                <a:moveTo>
                  <a:pt x="1217059" y="368299"/>
                </a:moveTo>
                <a:lnTo>
                  <a:pt x="1181414" y="368299"/>
                </a:lnTo>
                <a:lnTo>
                  <a:pt x="1192746" y="380999"/>
                </a:lnTo>
                <a:lnTo>
                  <a:pt x="1210182" y="380999"/>
                </a:lnTo>
                <a:lnTo>
                  <a:pt x="1217059" y="368299"/>
                </a:lnTo>
                <a:close/>
              </a:path>
              <a:path w="2133600" h="2070100">
                <a:moveTo>
                  <a:pt x="1238764" y="355599"/>
                </a:moveTo>
                <a:lnTo>
                  <a:pt x="1139175" y="355599"/>
                </a:lnTo>
                <a:lnTo>
                  <a:pt x="1154677" y="368299"/>
                </a:lnTo>
                <a:lnTo>
                  <a:pt x="1234210" y="368299"/>
                </a:lnTo>
                <a:lnTo>
                  <a:pt x="1238764" y="355599"/>
                </a:lnTo>
                <a:close/>
              </a:path>
              <a:path w="2133600" h="2070100">
                <a:moveTo>
                  <a:pt x="1251357" y="317499"/>
                </a:moveTo>
                <a:lnTo>
                  <a:pt x="984941" y="317499"/>
                </a:lnTo>
                <a:lnTo>
                  <a:pt x="1012309" y="330199"/>
                </a:lnTo>
                <a:lnTo>
                  <a:pt x="1037835" y="330199"/>
                </a:lnTo>
                <a:lnTo>
                  <a:pt x="1061521" y="342899"/>
                </a:lnTo>
                <a:lnTo>
                  <a:pt x="1083366" y="342899"/>
                </a:lnTo>
                <a:lnTo>
                  <a:pt x="1103519" y="355599"/>
                </a:lnTo>
                <a:lnTo>
                  <a:pt x="1242736" y="355599"/>
                </a:lnTo>
                <a:lnTo>
                  <a:pt x="1246130" y="342899"/>
                </a:lnTo>
                <a:lnTo>
                  <a:pt x="1248984" y="330199"/>
                </a:lnTo>
                <a:lnTo>
                  <a:pt x="1251357" y="317499"/>
                </a:lnTo>
                <a:close/>
              </a:path>
              <a:path w="2133600" h="2070100">
                <a:moveTo>
                  <a:pt x="947402" y="0"/>
                </a:moveTo>
                <a:lnTo>
                  <a:pt x="798012" y="0"/>
                </a:lnTo>
                <a:lnTo>
                  <a:pt x="740208" y="12699"/>
                </a:lnTo>
                <a:lnTo>
                  <a:pt x="977194" y="12699"/>
                </a:lnTo>
                <a:lnTo>
                  <a:pt x="947402" y="0"/>
                </a:lnTo>
                <a:close/>
              </a:path>
              <a:path w="2133600" h="2070100">
                <a:moveTo>
                  <a:pt x="1905285" y="1575638"/>
                </a:moveTo>
                <a:lnTo>
                  <a:pt x="1844496" y="1578738"/>
                </a:lnTo>
                <a:lnTo>
                  <a:pt x="1793879" y="1588039"/>
                </a:lnTo>
                <a:lnTo>
                  <a:pt x="1753432" y="1603541"/>
                </a:lnTo>
                <a:lnTo>
                  <a:pt x="1701118" y="1656045"/>
                </a:lnTo>
                <a:lnTo>
                  <a:pt x="1685378" y="1698863"/>
                </a:lnTo>
                <a:lnTo>
                  <a:pt x="1675934" y="1753696"/>
                </a:lnTo>
                <a:lnTo>
                  <a:pt x="1672786" y="1820545"/>
                </a:lnTo>
                <a:lnTo>
                  <a:pt x="1675886" y="1883271"/>
                </a:lnTo>
                <a:lnTo>
                  <a:pt x="1685186" y="1935052"/>
                </a:lnTo>
                <a:lnTo>
                  <a:pt x="1700684" y="1975887"/>
                </a:lnTo>
                <a:lnTo>
                  <a:pt x="1752219" y="2027136"/>
                </a:lnTo>
                <a:lnTo>
                  <a:pt x="1792133" y="2042396"/>
                </a:lnTo>
                <a:lnTo>
                  <a:pt x="1842121" y="2051553"/>
                </a:lnTo>
                <a:lnTo>
                  <a:pt x="1902186" y="2054605"/>
                </a:lnTo>
                <a:lnTo>
                  <a:pt x="1962301" y="2051505"/>
                </a:lnTo>
                <a:lnTo>
                  <a:pt x="2012436" y="2042204"/>
                </a:lnTo>
                <a:lnTo>
                  <a:pt x="2052592" y="2026702"/>
                </a:lnTo>
                <a:lnTo>
                  <a:pt x="2104811" y="1974288"/>
                </a:lnTo>
                <a:lnTo>
                  <a:pt x="2120555" y="1931760"/>
                </a:lnTo>
                <a:lnTo>
                  <a:pt x="2130000" y="1877414"/>
                </a:lnTo>
                <a:lnTo>
                  <a:pt x="2133148" y="1811248"/>
                </a:lnTo>
                <a:lnTo>
                  <a:pt x="2130048" y="1747840"/>
                </a:lnTo>
                <a:lnTo>
                  <a:pt x="2120747" y="1695575"/>
                </a:lnTo>
                <a:lnTo>
                  <a:pt x="2105245" y="1654452"/>
                </a:lnTo>
                <a:lnTo>
                  <a:pt x="2053800" y="1603102"/>
                </a:lnTo>
                <a:lnTo>
                  <a:pt x="2014178" y="1587842"/>
                </a:lnTo>
                <a:lnTo>
                  <a:pt x="1964674" y="1578688"/>
                </a:lnTo>
                <a:lnTo>
                  <a:pt x="1905285" y="1575638"/>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grpSp>
        <p:nvGrpSpPr>
          <p:cNvPr id="3" name="object 3"/>
          <p:cNvGrpSpPr/>
          <p:nvPr/>
        </p:nvGrpSpPr>
        <p:grpSpPr>
          <a:xfrm>
            <a:off x="0" y="6095"/>
            <a:ext cx="6948170" cy="4799330"/>
            <a:chOff x="0" y="6095"/>
            <a:chExt cx="6948170" cy="4799330"/>
          </a:xfrm>
        </p:grpSpPr>
        <p:sp>
          <p:nvSpPr>
            <p:cNvPr id="4" name="object 4"/>
            <p:cNvSpPr/>
            <p:nvPr/>
          </p:nvSpPr>
          <p:spPr>
            <a:xfrm>
              <a:off x="0" y="134111"/>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5"/>
              <a:ext cx="6947915" cy="4799075"/>
            </a:xfrm>
            <a:prstGeom prst="rect">
              <a:avLst/>
            </a:prstGeom>
          </p:spPr>
        </p:pic>
      </p:grpSp>
      <p:sp>
        <p:nvSpPr>
          <p:cNvPr id="6" name="object 6"/>
          <p:cNvSpPr txBox="1"/>
          <p:nvPr/>
        </p:nvSpPr>
        <p:spPr>
          <a:xfrm>
            <a:off x="11655972" y="648829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23282A"/>
                </a:solidFill>
                <a:latin typeface="Arial"/>
                <a:cs typeface="Arial"/>
              </a:rPr>
              <a:t>33</a:t>
            </a:r>
            <a:endParaRPr sz="1200">
              <a:latin typeface="Arial"/>
              <a:cs typeface="Arial"/>
            </a:endParaRPr>
          </a:p>
        </p:txBody>
      </p:sp>
      <p:sp>
        <p:nvSpPr>
          <p:cNvPr id="7" name="object 7"/>
          <p:cNvSpPr txBox="1"/>
          <p:nvPr/>
        </p:nvSpPr>
        <p:spPr>
          <a:xfrm>
            <a:off x="78753" y="6465890"/>
            <a:ext cx="209232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8" name="object 8"/>
          <p:cNvSpPr txBox="1"/>
          <p:nvPr/>
        </p:nvSpPr>
        <p:spPr>
          <a:xfrm>
            <a:off x="7138275" y="972972"/>
            <a:ext cx="4439920" cy="3117215"/>
          </a:xfrm>
          <a:prstGeom prst="rect">
            <a:avLst/>
          </a:prstGeom>
        </p:spPr>
        <p:txBody>
          <a:bodyPr vert="horz" wrap="square" lIns="0" tIns="12700" rIns="0" bIns="0" rtlCol="0">
            <a:spAutoFit/>
          </a:bodyPr>
          <a:lstStyle/>
          <a:p>
            <a:pPr marL="415290" indent="-403225">
              <a:lnSpc>
                <a:spcPct val="100000"/>
              </a:lnSpc>
              <a:spcBef>
                <a:spcPts val="100"/>
              </a:spcBef>
              <a:buChar char="•"/>
              <a:tabLst>
                <a:tab pos="415290" algn="l"/>
                <a:tab pos="415925" algn="l"/>
              </a:tabLst>
            </a:pPr>
            <a:r>
              <a:rPr sz="2200" dirty="0">
                <a:latin typeface="Arial"/>
                <a:cs typeface="Arial"/>
              </a:rPr>
              <a:t>Todos</a:t>
            </a:r>
            <a:r>
              <a:rPr sz="2200" spc="10" dirty="0">
                <a:latin typeface="Arial"/>
                <a:cs typeface="Arial"/>
              </a:rPr>
              <a:t> </a:t>
            </a:r>
            <a:r>
              <a:rPr sz="2200" dirty="0">
                <a:latin typeface="Arial"/>
                <a:cs typeface="Arial"/>
              </a:rPr>
              <a:t>son</a:t>
            </a:r>
            <a:r>
              <a:rPr sz="2200" spc="5" dirty="0">
                <a:latin typeface="Arial"/>
                <a:cs typeface="Arial"/>
              </a:rPr>
              <a:t> </a:t>
            </a:r>
            <a:r>
              <a:rPr sz="2200" spc="-10" dirty="0">
                <a:latin typeface="Arial"/>
                <a:cs typeface="Arial"/>
              </a:rPr>
              <a:t>cuidadores.</a:t>
            </a:r>
            <a:endParaRPr sz="2200">
              <a:latin typeface="Arial"/>
              <a:cs typeface="Arial"/>
            </a:endParaRPr>
          </a:p>
          <a:p>
            <a:pPr marL="415290" marR="50165" indent="-403225">
              <a:lnSpc>
                <a:spcPct val="100000"/>
              </a:lnSpc>
              <a:spcBef>
                <a:spcPts val="1600"/>
              </a:spcBef>
              <a:buChar char="•"/>
              <a:tabLst>
                <a:tab pos="415290" algn="l"/>
                <a:tab pos="415925" algn="l"/>
              </a:tabLst>
            </a:pPr>
            <a:r>
              <a:rPr sz="2200" dirty="0">
                <a:latin typeface="Arial"/>
                <a:cs typeface="Arial"/>
              </a:rPr>
              <a:t>Los</a:t>
            </a:r>
            <a:r>
              <a:rPr sz="2200" spc="-30" dirty="0">
                <a:latin typeface="Arial"/>
                <a:cs typeface="Arial"/>
              </a:rPr>
              <a:t> </a:t>
            </a:r>
            <a:r>
              <a:rPr sz="2200" dirty="0">
                <a:latin typeface="Arial"/>
                <a:cs typeface="Arial"/>
              </a:rPr>
              <a:t>pacientes</a:t>
            </a:r>
            <a:r>
              <a:rPr sz="2200" spc="-30" dirty="0">
                <a:latin typeface="Arial"/>
                <a:cs typeface="Arial"/>
              </a:rPr>
              <a:t> </a:t>
            </a:r>
            <a:r>
              <a:rPr sz="2200" dirty="0">
                <a:latin typeface="Arial"/>
                <a:cs typeface="Arial"/>
              </a:rPr>
              <a:t>y</a:t>
            </a:r>
            <a:r>
              <a:rPr sz="2200" spc="-25" dirty="0">
                <a:latin typeface="Arial"/>
                <a:cs typeface="Arial"/>
              </a:rPr>
              <a:t> </a:t>
            </a:r>
            <a:r>
              <a:rPr sz="2200" dirty="0">
                <a:latin typeface="Arial"/>
                <a:cs typeface="Arial"/>
              </a:rPr>
              <a:t>las</a:t>
            </a:r>
            <a:r>
              <a:rPr sz="2200" spc="-20" dirty="0">
                <a:latin typeface="Arial"/>
                <a:cs typeface="Arial"/>
              </a:rPr>
              <a:t> </a:t>
            </a:r>
            <a:r>
              <a:rPr sz="2200" dirty="0">
                <a:latin typeface="Arial"/>
                <a:cs typeface="Arial"/>
              </a:rPr>
              <a:t>familias</a:t>
            </a:r>
            <a:r>
              <a:rPr sz="2200" spc="-20" dirty="0">
                <a:latin typeface="Arial"/>
                <a:cs typeface="Arial"/>
              </a:rPr>
              <a:t> </a:t>
            </a:r>
            <a:r>
              <a:rPr sz="2200" spc="-25" dirty="0">
                <a:latin typeface="Arial"/>
                <a:cs typeface="Arial"/>
              </a:rPr>
              <a:t>no </a:t>
            </a:r>
            <a:r>
              <a:rPr sz="2200" dirty="0">
                <a:latin typeface="Arial"/>
                <a:cs typeface="Arial"/>
              </a:rPr>
              <a:t>distinguirán</a:t>
            </a:r>
            <a:r>
              <a:rPr sz="2200" spc="-45" dirty="0">
                <a:latin typeface="Arial"/>
                <a:cs typeface="Arial"/>
              </a:rPr>
              <a:t> </a:t>
            </a:r>
            <a:r>
              <a:rPr sz="2200" dirty="0">
                <a:latin typeface="Arial"/>
                <a:cs typeface="Arial"/>
              </a:rPr>
              <a:t>entre</a:t>
            </a:r>
            <a:r>
              <a:rPr sz="2200" spc="-40" dirty="0">
                <a:latin typeface="Arial"/>
                <a:cs typeface="Arial"/>
              </a:rPr>
              <a:t> </a:t>
            </a:r>
            <a:r>
              <a:rPr sz="2200" spc="-10" dirty="0">
                <a:latin typeface="Arial"/>
                <a:cs typeface="Arial"/>
              </a:rPr>
              <a:t>miembros </a:t>
            </a:r>
            <a:r>
              <a:rPr sz="2200" dirty="0">
                <a:latin typeface="Arial"/>
                <a:cs typeface="Arial"/>
              </a:rPr>
              <a:t>internos</a:t>
            </a:r>
            <a:r>
              <a:rPr sz="2200" spc="-40" dirty="0">
                <a:latin typeface="Arial"/>
                <a:cs typeface="Arial"/>
              </a:rPr>
              <a:t> </a:t>
            </a:r>
            <a:r>
              <a:rPr sz="2200" dirty="0">
                <a:latin typeface="Arial"/>
                <a:cs typeface="Arial"/>
              </a:rPr>
              <a:t>y</a:t>
            </a:r>
            <a:r>
              <a:rPr sz="2200" spc="-20" dirty="0">
                <a:latin typeface="Arial"/>
                <a:cs typeface="Arial"/>
              </a:rPr>
              <a:t> </a:t>
            </a:r>
            <a:r>
              <a:rPr sz="2200" dirty="0">
                <a:latin typeface="Arial"/>
                <a:cs typeface="Arial"/>
              </a:rPr>
              <a:t>externos</a:t>
            </a:r>
            <a:r>
              <a:rPr sz="2200" spc="-15" dirty="0">
                <a:latin typeface="Arial"/>
                <a:cs typeface="Arial"/>
              </a:rPr>
              <a:t> </a:t>
            </a:r>
            <a:r>
              <a:rPr sz="2200" dirty="0">
                <a:latin typeface="Arial"/>
                <a:cs typeface="Arial"/>
              </a:rPr>
              <a:t>de</a:t>
            </a:r>
            <a:r>
              <a:rPr sz="2200" spc="-25" dirty="0">
                <a:latin typeface="Arial"/>
                <a:cs typeface="Arial"/>
              </a:rPr>
              <a:t> </a:t>
            </a:r>
            <a:r>
              <a:rPr sz="2200" dirty="0">
                <a:latin typeface="Arial"/>
                <a:cs typeface="Arial"/>
              </a:rPr>
              <a:t>su</a:t>
            </a:r>
            <a:r>
              <a:rPr sz="2200" spc="-20" dirty="0">
                <a:latin typeface="Arial"/>
                <a:cs typeface="Arial"/>
              </a:rPr>
              <a:t> </a:t>
            </a:r>
            <a:r>
              <a:rPr sz="2200" spc="-10" dirty="0">
                <a:latin typeface="Arial"/>
                <a:cs typeface="Arial"/>
              </a:rPr>
              <a:t>fuerza laboral.</a:t>
            </a:r>
            <a:endParaRPr sz="2200">
              <a:latin typeface="Arial"/>
              <a:cs typeface="Arial"/>
            </a:endParaRPr>
          </a:p>
          <a:p>
            <a:pPr marL="415290" marR="5080" indent="-403225">
              <a:lnSpc>
                <a:spcPct val="100000"/>
              </a:lnSpc>
              <a:spcBef>
                <a:spcPts val="1610"/>
              </a:spcBef>
              <a:buChar char="•"/>
              <a:tabLst>
                <a:tab pos="415290" algn="l"/>
                <a:tab pos="415925" algn="l"/>
              </a:tabLst>
            </a:pPr>
            <a:r>
              <a:rPr sz="2200" dirty="0">
                <a:latin typeface="Arial"/>
                <a:cs typeface="Arial"/>
              </a:rPr>
              <a:t>¿Cuáles</a:t>
            </a:r>
            <a:r>
              <a:rPr sz="2200" spc="-25" dirty="0">
                <a:latin typeface="Arial"/>
                <a:cs typeface="Arial"/>
              </a:rPr>
              <a:t> </a:t>
            </a:r>
            <a:r>
              <a:rPr sz="2200" dirty="0">
                <a:latin typeface="Arial"/>
                <a:cs typeface="Arial"/>
              </a:rPr>
              <a:t>son</a:t>
            </a:r>
            <a:r>
              <a:rPr sz="2200" spc="-20" dirty="0">
                <a:latin typeface="Arial"/>
                <a:cs typeface="Arial"/>
              </a:rPr>
              <a:t> </a:t>
            </a:r>
            <a:r>
              <a:rPr sz="2200" dirty="0">
                <a:latin typeface="Arial"/>
                <a:cs typeface="Arial"/>
              </a:rPr>
              <a:t>las</a:t>
            </a:r>
            <a:r>
              <a:rPr sz="2200" spc="-25" dirty="0">
                <a:latin typeface="Arial"/>
                <a:cs typeface="Arial"/>
              </a:rPr>
              <a:t> </a:t>
            </a:r>
            <a:r>
              <a:rPr sz="2200" spc="-10" dirty="0">
                <a:latin typeface="Arial"/>
                <a:cs typeface="Arial"/>
              </a:rPr>
              <a:t>expectativas </a:t>
            </a:r>
            <a:r>
              <a:rPr sz="2200" dirty="0">
                <a:latin typeface="Arial"/>
                <a:cs typeface="Arial"/>
              </a:rPr>
              <a:t>comunes</a:t>
            </a:r>
            <a:r>
              <a:rPr sz="2200" spc="-45" dirty="0">
                <a:latin typeface="Arial"/>
                <a:cs typeface="Arial"/>
              </a:rPr>
              <a:t> </a:t>
            </a:r>
            <a:r>
              <a:rPr sz="2200" dirty="0">
                <a:latin typeface="Arial"/>
                <a:cs typeface="Arial"/>
              </a:rPr>
              <a:t>para</a:t>
            </a:r>
            <a:r>
              <a:rPr sz="2200" spc="-35" dirty="0">
                <a:latin typeface="Arial"/>
                <a:cs typeface="Arial"/>
              </a:rPr>
              <a:t> </a:t>
            </a:r>
            <a:r>
              <a:rPr sz="2200" dirty="0">
                <a:latin typeface="Arial"/>
                <a:cs typeface="Arial"/>
              </a:rPr>
              <a:t>la</a:t>
            </a:r>
            <a:r>
              <a:rPr sz="2200" spc="-35" dirty="0">
                <a:latin typeface="Arial"/>
                <a:cs typeface="Arial"/>
              </a:rPr>
              <a:t> </a:t>
            </a:r>
            <a:r>
              <a:rPr sz="2200" dirty="0">
                <a:latin typeface="Arial"/>
                <a:cs typeface="Arial"/>
              </a:rPr>
              <a:t>experiencia</a:t>
            </a:r>
            <a:r>
              <a:rPr sz="2200" spc="-30" dirty="0">
                <a:latin typeface="Arial"/>
                <a:cs typeface="Arial"/>
              </a:rPr>
              <a:t> </a:t>
            </a:r>
            <a:r>
              <a:rPr sz="2200" spc="-25" dirty="0">
                <a:latin typeface="Arial"/>
                <a:cs typeface="Arial"/>
              </a:rPr>
              <a:t>del </a:t>
            </a:r>
            <a:r>
              <a:rPr sz="2200" spc="-10" dirty="0">
                <a:latin typeface="Arial"/>
                <a:cs typeface="Arial"/>
              </a:rPr>
              <a:t>paciente?</a:t>
            </a:r>
            <a:endParaRPr sz="2200">
              <a:latin typeface="Arial"/>
              <a:cs typeface="Arial"/>
            </a:endParaRPr>
          </a:p>
        </p:txBody>
      </p:sp>
      <p:sp>
        <p:nvSpPr>
          <p:cNvPr id="9" name="object 9"/>
          <p:cNvSpPr/>
          <p:nvPr/>
        </p:nvSpPr>
        <p:spPr>
          <a:xfrm>
            <a:off x="2909881" y="5972218"/>
            <a:ext cx="349885" cy="88265"/>
          </a:xfrm>
          <a:custGeom>
            <a:avLst/>
            <a:gdLst/>
            <a:ahLst/>
            <a:cxnLst/>
            <a:rect l="l" t="t" r="r" b="b"/>
            <a:pathLst>
              <a:path w="349885" h="88264">
                <a:moveTo>
                  <a:pt x="305882" y="87826"/>
                </a:moveTo>
                <a:lnTo>
                  <a:pt x="43873" y="87826"/>
                </a:lnTo>
                <a:lnTo>
                  <a:pt x="26793" y="84376"/>
                </a:lnTo>
                <a:lnTo>
                  <a:pt x="12848" y="74966"/>
                </a:lnTo>
                <a:lnTo>
                  <a:pt x="3447" y="61008"/>
                </a:lnTo>
                <a:lnTo>
                  <a:pt x="0" y="43913"/>
                </a:lnTo>
                <a:lnTo>
                  <a:pt x="3447" y="26818"/>
                </a:lnTo>
                <a:lnTo>
                  <a:pt x="12848" y="12860"/>
                </a:lnTo>
                <a:lnTo>
                  <a:pt x="26793" y="3450"/>
                </a:lnTo>
                <a:lnTo>
                  <a:pt x="43873" y="0"/>
                </a:lnTo>
                <a:lnTo>
                  <a:pt x="305882" y="0"/>
                </a:lnTo>
                <a:lnTo>
                  <a:pt x="322961" y="3450"/>
                </a:lnTo>
                <a:lnTo>
                  <a:pt x="336907" y="12860"/>
                </a:lnTo>
                <a:lnTo>
                  <a:pt x="346308" y="26818"/>
                </a:lnTo>
                <a:lnTo>
                  <a:pt x="349755" y="43913"/>
                </a:lnTo>
                <a:lnTo>
                  <a:pt x="346308" y="61008"/>
                </a:lnTo>
                <a:lnTo>
                  <a:pt x="336907" y="74966"/>
                </a:lnTo>
                <a:lnTo>
                  <a:pt x="322961" y="84376"/>
                </a:lnTo>
                <a:lnTo>
                  <a:pt x="305882" y="87826"/>
                </a:lnTo>
                <a:close/>
              </a:path>
            </a:pathLst>
          </a:custGeom>
          <a:solidFill>
            <a:srgbClr val="FFC000"/>
          </a:solidFill>
        </p:spPr>
        <p:txBody>
          <a:bodyPr wrap="square" lIns="0" tIns="0" rIns="0" bIns="0" rtlCol="0"/>
          <a:lstStyle/>
          <a:p>
            <a:endParaRPr/>
          </a:p>
        </p:txBody>
      </p:sp>
      <p:pic>
        <p:nvPicPr>
          <p:cNvPr id="10" name="object 10"/>
          <p:cNvPicPr/>
          <p:nvPr/>
        </p:nvPicPr>
        <p:blipFill>
          <a:blip r:embed="rId3" cstate="print"/>
          <a:stretch>
            <a:fillRect/>
          </a:stretch>
        </p:blipFill>
        <p:spPr>
          <a:xfrm>
            <a:off x="2989712" y="6120993"/>
            <a:ext cx="190093" cy="87948"/>
          </a:xfrm>
          <a:prstGeom prst="rect">
            <a:avLst/>
          </a:prstGeom>
        </p:spPr>
      </p:pic>
      <p:grpSp>
        <p:nvGrpSpPr>
          <p:cNvPr id="11" name="object 11"/>
          <p:cNvGrpSpPr/>
          <p:nvPr/>
        </p:nvGrpSpPr>
        <p:grpSpPr>
          <a:xfrm>
            <a:off x="2477874" y="5068123"/>
            <a:ext cx="1214120" cy="855344"/>
            <a:chOff x="2477874" y="5068123"/>
            <a:chExt cx="1214120" cy="855344"/>
          </a:xfrm>
        </p:grpSpPr>
        <p:sp>
          <p:nvSpPr>
            <p:cNvPr id="12" name="object 12"/>
            <p:cNvSpPr/>
            <p:nvPr/>
          </p:nvSpPr>
          <p:spPr>
            <a:xfrm>
              <a:off x="2704549" y="5120948"/>
              <a:ext cx="760730" cy="790575"/>
            </a:xfrm>
            <a:custGeom>
              <a:avLst/>
              <a:gdLst/>
              <a:ahLst/>
              <a:cxnLst/>
              <a:rect l="l" t="t" r="r" b="b"/>
              <a:pathLst>
                <a:path w="760729" h="790575">
                  <a:moveTo>
                    <a:pt x="552606" y="790336"/>
                  </a:moveTo>
                  <a:lnTo>
                    <a:pt x="207783" y="790336"/>
                  </a:lnTo>
                  <a:lnTo>
                    <a:pt x="199705" y="789197"/>
                  </a:lnTo>
                  <a:lnTo>
                    <a:pt x="192386" y="785946"/>
                  </a:lnTo>
                  <a:lnTo>
                    <a:pt x="186223" y="780829"/>
                  </a:lnTo>
                  <a:lnTo>
                    <a:pt x="181614" y="774093"/>
                  </a:lnTo>
                  <a:lnTo>
                    <a:pt x="165804" y="742999"/>
                  </a:lnTo>
                  <a:lnTo>
                    <a:pt x="144102" y="703705"/>
                  </a:lnTo>
                  <a:lnTo>
                    <a:pt x="118891" y="663417"/>
                  </a:lnTo>
                  <a:lnTo>
                    <a:pt x="92557" y="629340"/>
                  </a:lnTo>
                  <a:lnTo>
                    <a:pt x="72465" y="604560"/>
                  </a:lnTo>
                  <a:lnTo>
                    <a:pt x="54685" y="578141"/>
                  </a:lnTo>
                  <a:lnTo>
                    <a:pt x="26473" y="521034"/>
                  </a:lnTo>
                  <a:lnTo>
                    <a:pt x="7726" y="456274"/>
                  </a:lnTo>
                  <a:lnTo>
                    <a:pt x="0" y="389309"/>
                  </a:lnTo>
                  <a:lnTo>
                    <a:pt x="0" y="376144"/>
                  </a:lnTo>
                  <a:lnTo>
                    <a:pt x="3748" y="328959"/>
                  </a:lnTo>
                  <a:lnTo>
                    <a:pt x="13006" y="283568"/>
                  </a:lnTo>
                  <a:lnTo>
                    <a:pt x="27432" y="240312"/>
                  </a:lnTo>
                  <a:lnTo>
                    <a:pt x="46680" y="199530"/>
                  </a:lnTo>
                  <a:lnTo>
                    <a:pt x="70408" y="161564"/>
                  </a:lnTo>
                  <a:lnTo>
                    <a:pt x="98271" y="126753"/>
                  </a:lnTo>
                  <a:lnTo>
                    <a:pt x="129925" y="95437"/>
                  </a:lnTo>
                  <a:lnTo>
                    <a:pt x="165027" y="67957"/>
                  </a:lnTo>
                  <a:lnTo>
                    <a:pt x="203233" y="44653"/>
                  </a:lnTo>
                  <a:lnTo>
                    <a:pt x="244198" y="25865"/>
                  </a:lnTo>
                  <a:lnTo>
                    <a:pt x="287580" y="11933"/>
                  </a:lnTo>
                  <a:lnTo>
                    <a:pt x="333034" y="3198"/>
                  </a:lnTo>
                  <a:lnTo>
                    <a:pt x="380217" y="0"/>
                  </a:lnTo>
                  <a:lnTo>
                    <a:pt x="427396" y="3204"/>
                  </a:lnTo>
                  <a:lnTo>
                    <a:pt x="472847" y="11944"/>
                  </a:lnTo>
                  <a:lnTo>
                    <a:pt x="516225" y="25879"/>
                  </a:lnTo>
                  <a:lnTo>
                    <a:pt x="557188" y="44669"/>
                  </a:lnTo>
                  <a:lnTo>
                    <a:pt x="595390" y="67974"/>
                  </a:lnTo>
                  <a:lnTo>
                    <a:pt x="620726" y="87811"/>
                  </a:lnTo>
                  <a:lnTo>
                    <a:pt x="380187" y="87811"/>
                  </a:lnTo>
                  <a:lnTo>
                    <a:pt x="333267" y="91815"/>
                  </a:lnTo>
                  <a:lnTo>
                    <a:pt x="288723" y="102886"/>
                  </a:lnTo>
                  <a:lnTo>
                    <a:pt x="247137" y="120450"/>
                  </a:lnTo>
                  <a:lnTo>
                    <a:pt x="209092" y="143930"/>
                  </a:lnTo>
                  <a:lnTo>
                    <a:pt x="175168" y="172753"/>
                  </a:lnTo>
                  <a:lnTo>
                    <a:pt x="145947" y="206343"/>
                  </a:lnTo>
                  <a:lnTo>
                    <a:pt x="122012" y="244125"/>
                  </a:lnTo>
                  <a:lnTo>
                    <a:pt x="103943" y="285524"/>
                  </a:lnTo>
                  <a:lnTo>
                    <a:pt x="92323" y="329966"/>
                  </a:lnTo>
                  <a:lnTo>
                    <a:pt x="87800" y="376144"/>
                  </a:lnTo>
                  <a:lnTo>
                    <a:pt x="87849" y="389309"/>
                  </a:lnTo>
                  <a:lnTo>
                    <a:pt x="93977" y="439906"/>
                  </a:lnTo>
                  <a:lnTo>
                    <a:pt x="108648" y="490270"/>
                  </a:lnTo>
                  <a:lnTo>
                    <a:pt x="129788" y="532713"/>
                  </a:lnTo>
                  <a:lnTo>
                    <a:pt x="158063" y="570768"/>
                  </a:lnTo>
                  <a:lnTo>
                    <a:pt x="182293" y="601789"/>
                  </a:lnTo>
                  <a:lnTo>
                    <a:pt x="204664" y="634138"/>
                  </a:lnTo>
                  <a:lnTo>
                    <a:pt x="225119" y="667729"/>
                  </a:lnTo>
                  <a:lnTo>
                    <a:pt x="243603" y="702478"/>
                  </a:lnTo>
                  <a:lnTo>
                    <a:pt x="617060" y="702478"/>
                  </a:lnTo>
                  <a:lnTo>
                    <a:pt x="616289" y="703711"/>
                  </a:lnTo>
                  <a:lnTo>
                    <a:pt x="594591" y="743005"/>
                  </a:lnTo>
                  <a:lnTo>
                    <a:pt x="578790" y="774093"/>
                  </a:lnTo>
                  <a:lnTo>
                    <a:pt x="574172" y="780829"/>
                  </a:lnTo>
                  <a:lnTo>
                    <a:pt x="568004" y="785946"/>
                  </a:lnTo>
                  <a:lnTo>
                    <a:pt x="560683" y="789197"/>
                  </a:lnTo>
                  <a:lnTo>
                    <a:pt x="552606" y="790336"/>
                  </a:lnTo>
                  <a:close/>
                </a:path>
                <a:path w="760729" h="790575">
                  <a:moveTo>
                    <a:pt x="617060" y="702478"/>
                  </a:moveTo>
                  <a:lnTo>
                    <a:pt x="516740" y="702478"/>
                  </a:lnTo>
                  <a:lnTo>
                    <a:pt x="535230" y="667729"/>
                  </a:lnTo>
                  <a:lnTo>
                    <a:pt x="555685" y="634138"/>
                  </a:lnTo>
                  <a:lnTo>
                    <a:pt x="578052" y="601789"/>
                  </a:lnTo>
                  <a:lnTo>
                    <a:pt x="602280" y="570768"/>
                  </a:lnTo>
                  <a:lnTo>
                    <a:pt x="617273" y="552349"/>
                  </a:lnTo>
                  <a:lnTo>
                    <a:pt x="630557" y="532713"/>
                  </a:lnTo>
                  <a:lnTo>
                    <a:pt x="651710" y="490270"/>
                  </a:lnTo>
                  <a:lnTo>
                    <a:pt x="666391" y="439891"/>
                  </a:lnTo>
                  <a:lnTo>
                    <a:pt x="672537" y="389309"/>
                  </a:lnTo>
                  <a:lnTo>
                    <a:pt x="672555" y="376144"/>
                  </a:lnTo>
                  <a:lnTo>
                    <a:pt x="668033" y="329940"/>
                  </a:lnTo>
                  <a:lnTo>
                    <a:pt x="656413" y="285503"/>
                  </a:lnTo>
                  <a:lnTo>
                    <a:pt x="638344" y="244108"/>
                  </a:lnTo>
                  <a:lnTo>
                    <a:pt x="614409" y="206329"/>
                  </a:lnTo>
                  <a:lnTo>
                    <a:pt x="585190" y="172743"/>
                  </a:lnTo>
                  <a:lnTo>
                    <a:pt x="551267" y="143924"/>
                  </a:lnTo>
                  <a:lnTo>
                    <a:pt x="513224" y="120446"/>
                  </a:lnTo>
                  <a:lnTo>
                    <a:pt x="471641" y="102885"/>
                  </a:lnTo>
                  <a:lnTo>
                    <a:pt x="427100" y="91815"/>
                  </a:lnTo>
                  <a:lnTo>
                    <a:pt x="380187" y="87811"/>
                  </a:lnTo>
                  <a:lnTo>
                    <a:pt x="620726" y="87811"/>
                  </a:lnTo>
                  <a:lnTo>
                    <a:pt x="662139" y="126769"/>
                  </a:lnTo>
                  <a:lnTo>
                    <a:pt x="689998" y="161579"/>
                  </a:lnTo>
                  <a:lnTo>
                    <a:pt x="713722" y="199543"/>
                  </a:lnTo>
                  <a:lnTo>
                    <a:pt x="732967" y="240322"/>
                  </a:lnTo>
                  <a:lnTo>
                    <a:pt x="747389" y="283575"/>
                  </a:lnTo>
                  <a:lnTo>
                    <a:pt x="756644" y="328959"/>
                  </a:lnTo>
                  <a:lnTo>
                    <a:pt x="760389" y="376144"/>
                  </a:lnTo>
                  <a:lnTo>
                    <a:pt x="760389" y="389309"/>
                  </a:lnTo>
                  <a:lnTo>
                    <a:pt x="752654" y="456280"/>
                  </a:lnTo>
                  <a:lnTo>
                    <a:pt x="733916" y="521034"/>
                  </a:lnTo>
                  <a:lnTo>
                    <a:pt x="705709" y="578141"/>
                  </a:lnTo>
                  <a:lnTo>
                    <a:pt x="667831" y="629340"/>
                  </a:lnTo>
                  <a:lnTo>
                    <a:pt x="641498" y="663419"/>
                  </a:lnTo>
                  <a:lnTo>
                    <a:pt x="617060" y="702478"/>
                  </a:lnTo>
                  <a:close/>
                </a:path>
              </a:pathLst>
            </a:custGeom>
            <a:solidFill>
              <a:srgbClr val="FFC000"/>
            </a:solidFill>
          </p:spPr>
          <p:txBody>
            <a:bodyPr wrap="square" lIns="0" tIns="0" rIns="0" bIns="0" rtlCol="0"/>
            <a:lstStyle/>
            <a:p>
              <a:endParaRPr/>
            </a:p>
          </p:txBody>
        </p:sp>
        <p:pic>
          <p:nvPicPr>
            <p:cNvPr id="13" name="object 13"/>
            <p:cNvPicPr/>
            <p:nvPr/>
          </p:nvPicPr>
          <p:blipFill>
            <a:blip r:embed="rId4" cstate="print"/>
            <a:stretch>
              <a:fillRect/>
            </a:stretch>
          </p:blipFill>
          <p:spPr>
            <a:xfrm>
              <a:off x="2642442" y="5068123"/>
              <a:ext cx="136309" cy="136414"/>
            </a:xfrm>
            <a:prstGeom prst="rect">
              <a:avLst/>
            </a:prstGeom>
          </p:spPr>
        </p:pic>
        <p:pic>
          <p:nvPicPr>
            <p:cNvPr id="14" name="object 14"/>
            <p:cNvPicPr/>
            <p:nvPr/>
          </p:nvPicPr>
          <p:blipFill>
            <a:blip r:embed="rId5" cstate="print"/>
            <a:stretch>
              <a:fillRect/>
            </a:stretch>
          </p:blipFill>
          <p:spPr>
            <a:xfrm>
              <a:off x="3397579" y="5074334"/>
              <a:ext cx="135367" cy="135553"/>
            </a:xfrm>
            <a:prstGeom prst="rect">
              <a:avLst/>
            </a:prstGeom>
          </p:spPr>
        </p:pic>
        <p:sp>
          <p:nvSpPr>
            <p:cNvPr id="15" name="object 15"/>
            <p:cNvSpPr/>
            <p:nvPr/>
          </p:nvSpPr>
          <p:spPr>
            <a:xfrm>
              <a:off x="2477874" y="5464942"/>
              <a:ext cx="167640" cy="60960"/>
            </a:xfrm>
            <a:custGeom>
              <a:avLst/>
              <a:gdLst/>
              <a:ahLst/>
              <a:cxnLst/>
              <a:rect l="l" t="t" r="r" b="b"/>
              <a:pathLst>
                <a:path w="167639" h="60960">
                  <a:moveTo>
                    <a:pt x="137009" y="60948"/>
                  </a:moveTo>
                  <a:lnTo>
                    <a:pt x="30446" y="60948"/>
                  </a:lnTo>
                  <a:lnTo>
                    <a:pt x="18592" y="58554"/>
                  </a:lnTo>
                  <a:lnTo>
                    <a:pt x="8915" y="52025"/>
                  </a:lnTo>
                  <a:lnTo>
                    <a:pt x="2391" y="42339"/>
                  </a:lnTo>
                  <a:lnTo>
                    <a:pt x="0" y="30474"/>
                  </a:lnTo>
                  <a:lnTo>
                    <a:pt x="2391" y="18609"/>
                  </a:lnTo>
                  <a:lnTo>
                    <a:pt x="8915" y="8923"/>
                  </a:lnTo>
                  <a:lnTo>
                    <a:pt x="18592" y="2393"/>
                  </a:lnTo>
                  <a:lnTo>
                    <a:pt x="30446" y="0"/>
                  </a:lnTo>
                  <a:lnTo>
                    <a:pt x="137009" y="0"/>
                  </a:lnTo>
                  <a:lnTo>
                    <a:pt x="148863" y="2393"/>
                  </a:lnTo>
                  <a:lnTo>
                    <a:pt x="158541" y="8923"/>
                  </a:lnTo>
                  <a:lnTo>
                    <a:pt x="165064" y="18609"/>
                  </a:lnTo>
                  <a:lnTo>
                    <a:pt x="167456" y="30474"/>
                  </a:lnTo>
                  <a:lnTo>
                    <a:pt x="165064" y="42339"/>
                  </a:lnTo>
                  <a:lnTo>
                    <a:pt x="158541" y="52025"/>
                  </a:lnTo>
                  <a:lnTo>
                    <a:pt x="148863" y="58554"/>
                  </a:lnTo>
                  <a:lnTo>
                    <a:pt x="137009" y="60948"/>
                  </a:lnTo>
                  <a:close/>
                </a:path>
              </a:pathLst>
            </a:custGeom>
            <a:solidFill>
              <a:srgbClr val="FFC000"/>
            </a:solidFill>
          </p:spPr>
          <p:txBody>
            <a:bodyPr wrap="square" lIns="0" tIns="0" rIns="0" bIns="0" rtlCol="0"/>
            <a:lstStyle/>
            <a:p>
              <a:endParaRPr/>
            </a:p>
          </p:txBody>
        </p:sp>
        <p:pic>
          <p:nvPicPr>
            <p:cNvPr id="16" name="object 16"/>
            <p:cNvPicPr/>
            <p:nvPr/>
          </p:nvPicPr>
          <p:blipFill>
            <a:blip r:embed="rId6" cstate="print"/>
            <a:stretch>
              <a:fillRect/>
            </a:stretch>
          </p:blipFill>
          <p:spPr>
            <a:xfrm>
              <a:off x="2641237" y="5785321"/>
              <a:ext cx="137447" cy="137602"/>
            </a:xfrm>
            <a:prstGeom prst="rect">
              <a:avLst/>
            </a:prstGeom>
          </p:spPr>
        </p:pic>
        <p:pic>
          <p:nvPicPr>
            <p:cNvPr id="17" name="object 17"/>
            <p:cNvPicPr/>
            <p:nvPr/>
          </p:nvPicPr>
          <p:blipFill>
            <a:blip r:embed="rId7" cstate="print"/>
            <a:stretch>
              <a:fillRect/>
            </a:stretch>
          </p:blipFill>
          <p:spPr>
            <a:xfrm>
              <a:off x="3396778" y="5779134"/>
              <a:ext cx="136661" cy="136749"/>
            </a:xfrm>
            <a:prstGeom prst="rect">
              <a:avLst/>
            </a:prstGeom>
          </p:spPr>
        </p:pic>
        <p:sp>
          <p:nvSpPr>
            <p:cNvPr id="18" name="object 18"/>
            <p:cNvSpPr/>
            <p:nvPr/>
          </p:nvSpPr>
          <p:spPr>
            <a:xfrm>
              <a:off x="3524477" y="5463906"/>
              <a:ext cx="167640" cy="60960"/>
            </a:xfrm>
            <a:custGeom>
              <a:avLst/>
              <a:gdLst/>
              <a:ahLst/>
              <a:cxnLst/>
              <a:rect l="l" t="t" r="r" b="b"/>
              <a:pathLst>
                <a:path w="167639" h="60960">
                  <a:moveTo>
                    <a:pt x="137009" y="60948"/>
                  </a:moveTo>
                  <a:lnTo>
                    <a:pt x="30446" y="60948"/>
                  </a:lnTo>
                  <a:lnTo>
                    <a:pt x="18592" y="58554"/>
                  </a:lnTo>
                  <a:lnTo>
                    <a:pt x="8915" y="52025"/>
                  </a:lnTo>
                  <a:lnTo>
                    <a:pt x="2391" y="42339"/>
                  </a:lnTo>
                  <a:lnTo>
                    <a:pt x="0" y="30474"/>
                  </a:lnTo>
                  <a:lnTo>
                    <a:pt x="2391" y="18609"/>
                  </a:lnTo>
                  <a:lnTo>
                    <a:pt x="8915" y="8923"/>
                  </a:lnTo>
                  <a:lnTo>
                    <a:pt x="18592" y="2393"/>
                  </a:lnTo>
                  <a:lnTo>
                    <a:pt x="30446" y="0"/>
                  </a:lnTo>
                  <a:lnTo>
                    <a:pt x="137009" y="0"/>
                  </a:lnTo>
                  <a:lnTo>
                    <a:pt x="148863" y="2393"/>
                  </a:lnTo>
                  <a:lnTo>
                    <a:pt x="158541" y="8923"/>
                  </a:lnTo>
                  <a:lnTo>
                    <a:pt x="165064" y="18609"/>
                  </a:lnTo>
                  <a:lnTo>
                    <a:pt x="167456" y="30474"/>
                  </a:lnTo>
                  <a:lnTo>
                    <a:pt x="165064" y="42339"/>
                  </a:lnTo>
                  <a:lnTo>
                    <a:pt x="158541" y="52025"/>
                  </a:lnTo>
                  <a:lnTo>
                    <a:pt x="148863" y="58554"/>
                  </a:lnTo>
                  <a:lnTo>
                    <a:pt x="137009" y="60948"/>
                  </a:lnTo>
                  <a:close/>
                </a:path>
              </a:pathLst>
            </a:custGeom>
            <a:solidFill>
              <a:srgbClr val="FFC000"/>
            </a:solidFill>
          </p:spPr>
          <p:txBody>
            <a:bodyPr wrap="square" lIns="0" tIns="0" rIns="0" bIns="0" rtlCol="0"/>
            <a:lstStyle/>
            <a:p>
              <a:endParaRPr/>
            </a:p>
          </p:txBody>
        </p:sp>
      </p:grpSp>
      <p:sp>
        <p:nvSpPr>
          <p:cNvPr id="19" name="object 19"/>
          <p:cNvSpPr/>
          <p:nvPr/>
        </p:nvSpPr>
        <p:spPr>
          <a:xfrm>
            <a:off x="3057304" y="4893548"/>
            <a:ext cx="60960" cy="167640"/>
          </a:xfrm>
          <a:custGeom>
            <a:avLst/>
            <a:gdLst/>
            <a:ahLst/>
            <a:cxnLst/>
            <a:rect l="l" t="t" r="r" b="b"/>
            <a:pathLst>
              <a:path w="60960" h="167639">
                <a:moveTo>
                  <a:pt x="30446" y="167608"/>
                </a:moveTo>
                <a:lnTo>
                  <a:pt x="18592" y="165214"/>
                </a:lnTo>
                <a:lnTo>
                  <a:pt x="8915" y="158685"/>
                </a:lnTo>
                <a:lnTo>
                  <a:pt x="2391" y="148999"/>
                </a:lnTo>
                <a:lnTo>
                  <a:pt x="0" y="137134"/>
                </a:lnTo>
                <a:lnTo>
                  <a:pt x="0" y="30474"/>
                </a:lnTo>
                <a:lnTo>
                  <a:pt x="2391" y="18609"/>
                </a:lnTo>
                <a:lnTo>
                  <a:pt x="8915" y="8923"/>
                </a:lnTo>
                <a:lnTo>
                  <a:pt x="18592" y="2393"/>
                </a:lnTo>
                <a:lnTo>
                  <a:pt x="30446" y="0"/>
                </a:lnTo>
                <a:lnTo>
                  <a:pt x="42300" y="2393"/>
                </a:lnTo>
                <a:lnTo>
                  <a:pt x="51978" y="8923"/>
                </a:lnTo>
                <a:lnTo>
                  <a:pt x="58501" y="18609"/>
                </a:lnTo>
                <a:lnTo>
                  <a:pt x="60893" y="30474"/>
                </a:lnTo>
                <a:lnTo>
                  <a:pt x="60893" y="137134"/>
                </a:lnTo>
                <a:lnTo>
                  <a:pt x="58501" y="148999"/>
                </a:lnTo>
                <a:lnTo>
                  <a:pt x="51978" y="158685"/>
                </a:lnTo>
                <a:lnTo>
                  <a:pt x="42300" y="165214"/>
                </a:lnTo>
                <a:lnTo>
                  <a:pt x="30446" y="167608"/>
                </a:lnTo>
                <a:close/>
              </a:path>
            </a:pathLst>
          </a:custGeom>
          <a:solidFill>
            <a:srgbClr val="FFC000"/>
          </a:solidFill>
        </p:spPr>
        <p:txBody>
          <a:bodyPr wrap="square" lIns="0" tIns="0" rIns="0" bIns="0" rtlCol="0"/>
          <a:lstStyle/>
          <a:p>
            <a:endParaRPr/>
          </a:p>
        </p:txBody>
      </p:sp>
      <p:sp>
        <p:nvSpPr>
          <p:cNvPr id="20" name="object 20"/>
          <p:cNvSpPr txBox="1"/>
          <p:nvPr/>
        </p:nvSpPr>
        <p:spPr>
          <a:xfrm>
            <a:off x="3886834" y="4987073"/>
            <a:ext cx="6782434" cy="1168400"/>
          </a:xfrm>
          <a:prstGeom prst="rect">
            <a:avLst/>
          </a:prstGeom>
        </p:spPr>
        <p:txBody>
          <a:bodyPr vert="horz" wrap="square" lIns="0" tIns="12065" rIns="0" bIns="0" rtlCol="0">
            <a:spAutoFit/>
          </a:bodyPr>
          <a:lstStyle/>
          <a:p>
            <a:pPr marL="12700" marR="5080" algn="just">
              <a:lnSpc>
                <a:spcPct val="100000"/>
              </a:lnSpc>
              <a:spcBef>
                <a:spcPts val="95"/>
              </a:spcBef>
            </a:pPr>
            <a:r>
              <a:rPr sz="2500" i="1" dirty="0">
                <a:latin typeface="Arial"/>
                <a:cs typeface="Arial"/>
              </a:rPr>
              <a:t>No</a:t>
            </a:r>
            <a:r>
              <a:rPr sz="2500" i="1" spc="-95" dirty="0">
                <a:latin typeface="Arial"/>
                <a:cs typeface="Arial"/>
              </a:rPr>
              <a:t> </a:t>
            </a:r>
            <a:r>
              <a:rPr sz="2500" i="1" dirty="0">
                <a:latin typeface="Arial"/>
                <a:cs typeface="Arial"/>
              </a:rPr>
              <a:t>defraude</a:t>
            </a:r>
            <a:r>
              <a:rPr sz="2500" i="1" spc="-95" dirty="0">
                <a:latin typeface="Arial"/>
                <a:cs typeface="Arial"/>
              </a:rPr>
              <a:t> </a:t>
            </a:r>
            <a:r>
              <a:rPr sz="2500" i="1" dirty="0">
                <a:latin typeface="Arial"/>
                <a:cs typeface="Arial"/>
              </a:rPr>
              <a:t>los</a:t>
            </a:r>
            <a:r>
              <a:rPr sz="2500" i="1" spc="-95" dirty="0">
                <a:latin typeface="Arial"/>
                <a:cs typeface="Arial"/>
              </a:rPr>
              <a:t> </a:t>
            </a:r>
            <a:r>
              <a:rPr sz="2500" i="1" dirty="0">
                <a:latin typeface="Arial"/>
                <a:cs typeface="Arial"/>
              </a:rPr>
              <a:t>componentes</a:t>
            </a:r>
            <a:r>
              <a:rPr sz="2500" i="1" spc="-100" dirty="0">
                <a:latin typeface="Arial"/>
                <a:cs typeface="Arial"/>
              </a:rPr>
              <a:t> </a:t>
            </a:r>
            <a:r>
              <a:rPr sz="2500" i="1" dirty="0">
                <a:latin typeface="Arial"/>
                <a:cs typeface="Arial"/>
              </a:rPr>
              <a:t>interpersonales</a:t>
            </a:r>
            <a:r>
              <a:rPr sz="2500" i="1" spc="-70" dirty="0">
                <a:latin typeface="Arial"/>
                <a:cs typeface="Arial"/>
              </a:rPr>
              <a:t> </a:t>
            </a:r>
            <a:r>
              <a:rPr sz="2500" i="1" spc="-50" dirty="0">
                <a:latin typeface="Arial"/>
                <a:cs typeface="Arial"/>
              </a:rPr>
              <a:t>y </a:t>
            </a:r>
            <a:r>
              <a:rPr sz="2500" i="1" dirty="0">
                <a:latin typeface="Arial"/>
                <a:cs typeface="Arial"/>
              </a:rPr>
              <a:t>culturales</a:t>
            </a:r>
            <a:r>
              <a:rPr sz="2500" i="1" spc="-70" dirty="0">
                <a:latin typeface="Arial"/>
                <a:cs typeface="Arial"/>
              </a:rPr>
              <a:t> </a:t>
            </a:r>
            <a:r>
              <a:rPr sz="2500" i="1" dirty="0">
                <a:latin typeface="Arial"/>
                <a:cs typeface="Arial"/>
              </a:rPr>
              <a:t>del</a:t>
            </a:r>
            <a:r>
              <a:rPr sz="2500" i="1" spc="-70" dirty="0">
                <a:latin typeface="Arial"/>
                <a:cs typeface="Arial"/>
              </a:rPr>
              <a:t> </a:t>
            </a:r>
            <a:r>
              <a:rPr sz="2500" i="1" dirty="0">
                <a:latin typeface="Arial"/>
                <a:cs typeface="Arial"/>
              </a:rPr>
              <a:t>proceso</a:t>
            </a:r>
            <a:r>
              <a:rPr sz="2500" i="1" spc="-70" dirty="0">
                <a:latin typeface="Arial"/>
                <a:cs typeface="Arial"/>
              </a:rPr>
              <a:t> </a:t>
            </a:r>
            <a:r>
              <a:rPr sz="2500" i="1" dirty="0">
                <a:latin typeface="Arial"/>
                <a:cs typeface="Arial"/>
              </a:rPr>
              <a:t>de</a:t>
            </a:r>
            <a:r>
              <a:rPr sz="2500" i="1" spc="-65" dirty="0">
                <a:latin typeface="Arial"/>
                <a:cs typeface="Arial"/>
              </a:rPr>
              <a:t> </a:t>
            </a:r>
            <a:r>
              <a:rPr sz="2500" i="1" dirty="0">
                <a:latin typeface="Arial"/>
                <a:cs typeface="Arial"/>
              </a:rPr>
              <a:t>incorporación</a:t>
            </a:r>
            <a:r>
              <a:rPr sz="2500" i="1" spc="-70" dirty="0">
                <a:latin typeface="Arial"/>
                <a:cs typeface="Arial"/>
              </a:rPr>
              <a:t> </a:t>
            </a:r>
            <a:r>
              <a:rPr sz="2500" i="1" dirty="0">
                <a:latin typeface="Arial"/>
                <a:cs typeface="Arial"/>
              </a:rPr>
              <a:t>para</a:t>
            </a:r>
            <a:r>
              <a:rPr sz="2500" i="1" spc="-70" dirty="0">
                <a:latin typeface="Arial"/>
                <a:cs typeface="Arial"/>
              </a:rPr>
              <a:t> </a:t>
            </a:r>
            <a:r>
              <a:rPr sz="2500" i="1" spc="-25" dirty="0">
                <a:latin typeface="Arial"/>
                <a:cs typeface="Arial"/>
              </a:rPr>
              <a:t>los </a:t>
            </a:r>
            <a:r>
              <a:rPr sz="2500" i="1" dirty="0">
                <a:latin typeface="Arial"/>
                <a:cs typeface="Arial"/>
              </a:rPr>
              <a:t>empleados</a:t>
            </a:r>
            <a:r>
              <a:rPr sz="2500" i="1" spc="-65" dirty="0">
                <a:latin typeface="Arial"/>
                <a:cs typeface="Arial"/>
              </a:rPr>
              <a:t> </a:t>
            </a:r>
            <a:r>
              <a:rPr sz="2500" i="1" dirty="0">
                <a:latin typeface="Arial"/>
                <a:cs typeface="Arial"/>
              </a:rPr>
              <a:t>a</a:t>
            </a:r>
            <a:r>
              <a:rPr sz="2500" i="1" spc="-65" dirty="0">
                <a:latin typeface="Arial"/>
                <a:cs typeface="Arial"/>
              </a:rPr>
              <a:t> </a:t>
            </a:r>
            <a:r>
              <a:rPr sz="2500" i="1" dirty="0">
                <a:latin typeface="Arial"/>
                <a:cs typeface="Arial"/>
              </a:rPr>
              <a:t>corto</a:t>
            </a:r>
            <a:r>
              <a:rPr sz="2500" i="1" spc="-60" dirty="0">
                <a:latin typeface="Arial"/>
                <a:cs typeface="Arial"/>
              </a:rPr>
              <a:t> </a:t>
            </a:r>
            <a:r>
              <a:rPr sz="2500" i="1" spc="-10" dirty="0">
                <a:latin typeface="Arial"/>
                <a:cs typeface="Arial"/>
              </a:rPr>
              <a:t>plazo.</a:t>
            </a:r>
            <a:endParaRPr sz="25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67878" y="3380917"/>
            <a:ext cx="8856345" cy="2768600"/>
          </a:xfrm>
          <a:prstGeom prst="rect">
            <a:avLst/>
          </a:prstGeom>
        </p:spPr>
        <p:txBody>
          <a:bodyPr vert="horz" wrap="square" lIns="0" tIns="12700" rIns="0" bIns="0" rtlCol="0">
            <a:spAutoFit/>
          </a:bodyPr>
          <a:lstStyle/>
          <a:p>
            <a:pPr marL="12700" marR="5080" algn="ctr">
              <a:lnSpc>
                <a:spcPct val="100000"/>
              </a:lnSpc>
              <a:spcBef>
                <a:spcPts val="100"/>
              </a:spcBef>
            </a:pPr>
            <a:r>
              <a:rPr sz="6000" b="1" dirty="0">
                <a:solidFill>
                  <a:srgbClr val="FFFFFF"/>
                </a:solidFill>
                <a:latin typeface="Arial"/>
                <a:cs typeface="Arial"/>
              </a:rPr>
              <a:t>Aplicar</a:t>
            </a:r>
            <a:r>
              <a:rPr sz="6000" b="1" spc="-50" dirty="0">
                <a:solidFill>
                  <a:srgbClr val="FFFFFF"/>
                </a:solidFill>
                <a:latin typeface="Arial"/>
                <a:cs typeface="Arial"/>
              </a:rPr>
              <a:t> </a:t>
            </a:r>
            <a:r>
              <a:rPr sz="6000" b="1" dirty="0">
                <a:solidFill>
                  <a:srgbClr val="FFFFFF"/>
                </a:solidFill>
                <a:latin typeface="Arial"/>
                <a:cs typeface="Arial"/>
              </a:rPr>
              <a:t>los</a:t>
            </a:r>
            <a:r>
              <a:rPr sz="6000" b="1" spc="-50" dirty="0">
                <a:solidFill>
                  <a:srgbClr val="FFFFFF"/>
                </a:solidFill>
                <a:latin typeface="Arial"/>
                <a:cs typeface="Arial"/>
              </a:rPr>
              <a:t> </a:t>
            </a:r>
            <a:r>
              <a:rPr sz="6000" b="1" dirty="0">
                <a:solidFill>
                  <a:srgbClr val="FFFFFF"/>
                </a:solidFill>
                <a:latin typeface="Arial"/>
                <a:cs typeface="Arial"/>
              </a:rPr>
              <a:t>principios</a:t>
            </a:r>
            <a:r>
              <a:rPr sz="6000" b="1" spc="-50" dirty="0">
                <a:solidFill>
                  <a:srgbClr val="FFFFFF"/>
                </a:solidFill>
                <a:latin typeface="Arial"/>
                <a:cs typeface="Arial"/>
              </a:rPr>
              <a:t> </a:t>
            </a:r>
            <a:r>
              <a:rPr sz="6000" b="1" spc="-25" dirty="0">
                <a:solidFill>
                  <a:srgbClr val="FFFFFF"/>
                </a:solidFill>
                <a:latin typeface="Arial"/>
                <a:cs typeface="Arial"/>
              </a:rPr>
              <a:t>de </a:t>
            </a:r>
            <a:r>
              <a:rPr sz="6000" b="1" dirty="0">
                <a:solidFill>
                  <a:srgbClr val="FFFFFF"/>
                </a:solidFill>
                <a:latin typeface="Arial"/>
                <a:cs typeface="Arial"/>
              </a:rPr>
              <a:t>PCC</a:t>
            </a:r>
            <a:r>
              <a:rPr sz="6000" b="1" spc="-50" dirty="0">
                <a:solidFill>
                  <a:srgbClr val="FFFFFF"/>
                </a:solidFill>
                <a:latin typeface="Arial"/>
                <a:cs typeface="Arial"/>
              </a:rPr>
              <a:t> </a:t>
            </a:r>
            <a:r>
              <a:rPr sz="6000" b="1" dirty="0">
                <a:solidFill>
                  <a:srgbClr val="FFFFFF"/>
                </a:solidFill>
                <a:latin typeface="Arial"/>
                <a:cs typeface="Arial"/>
              </a:rPr>
              <a:t>donde</a:t>
            </a:r>
            <a:r>
              <a:rPr sz="6000" b="1" spc="-50" dirty="0">
                <a:solidFill>
                  <a:srgbClr val="FFFFFF"/>
                </a:solidFill>
                <a:latin typeface="Arial"/>
                <a:cs typeface="Arial"/>
              </a:rPr>
              <a:t> </a:t>
            </a:r>
            <a:r>
              <a:rPr sz="6000" b="1" dirty="0">
                <a:solidFill>
                  <a:srgbClr val="FFFFFF"/>
                </a:solidFill>
                <a:latin typeface="Arial"/>
                <a:cs typeface="Arial"/>
              </a:rPr>
              <a:t>sucede</a:t>
            </a:r>
            <a:r>
              <a:rPr sz="6000" b="1" spc="-50" dirty="0">
                <a:solidFill>
                  <a:srgbClr val="FFFFFF"/>
                </a:solidFill>
                <a:latin typeface="Arial"/>
                <a:cs typeface="Arial"/>
              </a:rPr>
              <a:t> </a:t>
            </a:r>
            <a:r>
              <a:rPr sz="6000" b="1" spc="-25" dirty="0">
                <a:solidFill>
                  <a:srgbClr val="FFFFFF"/>
                </a:solidFill>
                <a:latin typeface="Arial"/>
                <a:cs typeface="Arial"/>
              </a:rPr>
              <a:t>la </a:t>
            </a:r>
            <a:r>
              <a:rPr sz="6000" b="1" spc="-10" dirty="0">
                <a:solidFill>
                  <a:srgbClr val="FFFFFF"/>
                </a:solidFill>
                <a:latin typeface="Arial"/>
                <a:cs typeface="Arial"/>
              </a:rPr>
              <a:t>salud.</a:t>
            </a:r>
            <a:endParaRPr sz="6000">
              <a:latin typeface="Arial"/>
              <a:cs typeface="Arial"/>
            </a:endParaRPr>
          </a:p>
        </p:txBody>
      </p:sp>
      <p:sp>
        <p:nvSpPr>
          <p:cNvPr id="3" name="object 3"/>
          <p:cNvSpPr/>
          <p:nvPr/>
        </p:nvSpPr>
        <p:spPr>
          <a:xfrm>
            <a:off x="5002175" y="786785"/>
            <a:ext cx="2138045" cy="2026285"/>
          </a:xfrm>
          <a:custGeom>
            <a:avLst/>
            <a:gdLst/>
            <a:ahLst/>
            <a:cxnLst/>
            <a:rect l="l" t="t" r="r" b="b"/>
            <a:pathLst>
              <a:path w="2138045" h="2026285">
                <a:moveTo>
                  <a:pt x="1257084" y="0"/>
                </a:moveTo>
                <a:lnTo>
                  <a:pt x="65100" y="0"/>
                </a:lnTo>
                <a:lnTo>
                  <a:pt x="57589" y="581"/>
                </a:lnTo>
                <a:lnTo>
                  <a:pt x="22278" y="30234"/>
                </a:lnTo>
                <a:lnTo>
                  <a:pt x="7214" y="79393"/>
                </a:lnTo>
                <a:lnTo>
                  <a:pt x="1162" y="131951"/>
                </a:lnTo>
                <a:lnTo>
                  <a:pt x="0" y="175158"/>
                </a:lnTo>
                <a:lnTo>
                  <a:pt x="1016" y="218511"/>
                </a:lnTo>
                <a:lnTo>
                  <a:pt x="9151" y="286329"/>
                </a:lnTo>
                <a:lnTo>
                  <a:pt x="25427" y="329439"/>
                </a:lnTo>
                <a:lnTo>
                  <a:pt x="65100" y="353415"/>
                </a:lnTo>
                <a:lnTo>
                  <a:pt x="908316" y="353415"/>
                </a:lnTo>
                <a:lnTo>
                  <a:pt x="198399" y="1918957"/>
                </a:lnTo>
                <a:lnTo>
                  <a:pt x="193070" y="1931599"/>
                </a:lnTo>
                <a:lnTo>
                  <a:pt x="189485" y="1943177"/>
                </a:lnTo>
                <a:lnTo>
                  <a:pt x="187646" y="1953691"/>
                </a:lnTo>
                <a:lnTo>
                  <a:pt x="187553" y="1963140"/>
                </a:lnTo>
                <a:lnTo>
                  <a:pt x="189634" y="1971660"/>
                </a:lnTo>
                <a:lnTo>
                  <a:pt x="224412" y="1998014"/>
                </a:lnTo>
                <a:lnTo>
                  <a:pt x="282105" y="2009635"/>
                </a:lnTo>
                <a:lnTo>
                  <a:pt x="338680" y="2013704"/>
                </a:lnTo>
                <a:lnTo>
                  <a:pt x="412305" y="2015058"/>
                </a:lnTo>
                <a:lnTo>
                  <a:pt x="441318" y="2014912"/>
                </a:lnTo>
                <a:lnTo>
                  <a:pt x="492081" y="2013750"/>
                </a:lnTo>
                <a:lnTo>
                  <a:pt x="533451" y="2011281"/>
                </a:lnTo>
                <a:lnTo>
                  <a:pt x="581266" y="2003437"/>
                </a:lnTo>
                <a:lnTo>
                  <a:pt x="622338" y="1984057"/>
                </a:lnTo>
                <a:lnTo>
                  <a:pt x="646366" y="1951507"/>
                </a:lnTo>
                <a:lnTo>
                  <a:pt x="1306677" y="421614"/>
                </a:lnTo>
                <a:lnTo>
                  <a:pt x="1323538" y="379618"/>
                </a:lnTo>
                <a:lnTo>
                  <a:pt x="1336714" y="340240"/>
                </a:lnTo>
                <a:lnTo>
                  <a:pt x="1345675" y="297710"/>
                </a:lnTo>
                <a:lnTo>
                  <a:pt x="1351635" y="250342"/>
                </a:lnTo>
                <a:lnTo>
                  <a:pt x="1354541" y="193810"/>
                </a:lnTo>
                <a:lnTo>
                  <a:pt x="1354734" y="172059"/>
                </a:lnTo>
                <a:lnTo>
                  <a:pt x="1354396" y="145516"/>
                </a:lnTo>
                <a:lnTo>
                  <a:pt x="1351685" y="100563"/>
                </a:lnTo>
                <a:lnTo>
                  <a:pt x="1342511" y="51885"/>
                </a:lnTo>
                <a:lnTo>
                  <a:pt x="1320247" y="14147"/>
                </a:lnTo>
                <a:lnTo>
                  <a:pt x="1282655" y="1360"/>
                </a:lnTo>
                <a:lnTo>
                  <a:pt x="1270449" y="340"/>
                </a:lnTo>
                <a:lnTo>
                  <a:pt x="1257084" y="0"/>
                </a:lnTo>
                <a:close/>
              </a:path>
              <a:path w="2138045" h="2026285">
                <a:moveTo>
                  <a:pt x="1910041" y="1546948"/>
                </a:moveTo>
                <a:lnTo>
                  <a:pt x="1849253" y="1550049"/>
                </a:lnTo>
                <a:lnTo>
                  <a:pt x="1798637" y="1559350"/>
                </a:lnTo>
                <a:lnTo>
                  <a:pt x="1758194" y="1574852"/>
                </a:lnTo>
                <a:lnTo>
                  <a:pt x="1705880" y="1627358"/>
                </a:lnTo>
                <a:lnTo>
                  <a:pt x="1690136" y="1670178"/>
                </a:lnTo>
                <a:lnTo>
                  <a:pt x="1680691" y="1725012"/>
                </a:lnTo>
                <a:lnTo>
                  <a:pt x="1677542" y="1791855"/>
                </a:lnTo>
                <a:lnTo>
                  <a:pt x="1680643" y="1854582"/>
                </a:lnTo>
                <a:lnTo>
                  <a:pt x="1689942" y="1906363"/>
                </a:lnTo>
                <a:lnTo>
                  <a:pt x="1705441" y="1947198"/>
                </a:lnTo>
                <a:lnTo>
                  <a:pt x="1756976" y="1998447"/>
                </a:lnTo>
                <a:lnTo>
                  <a:pt x="1796889" y="2013707"/>
                </a:lnTo>
                <a:lnTo>
                  <a:pt x="1846878" y="2022864"/>
                </a:lnTo>
                <a:lnTo>
                  <a:pt x="1906943" y="2025916"/>
                </a:lnTo>
                <a:lnTo>
                  <a:pt x="1967057" y="2022816"/>
                </a:lnTo>
                <a:lnTo>
                  <a:pt x="2017193" y="2013515"/>
                </a:lnTo>
                <a:lnTo>
                  <a:pt x="2057349" y="1998013"/>
                </a:lnTo>
                <a:lnTo>
                  <a:pt x="2109567" y="1945599"/>
                </a:lnTo>
                <a:lnTo>
                  <a:pt x="2125311" y="1903071"/>
                </a:lnTo>
                <a:lnTo>
                  <a:pt x="2134757" y="1848724"/>
                </a:lnTo>
                <a:lnTo>
                  <a:pt x="2137905" y="1782559"/>
                </a:lnTo>
                <a:lnTo>
                  <a:pt x="2134804" y="1719151"/>
                </a:lnTo>
                <a:lnTo>
                  <a:pt x="2125503" y="1666886"/>
                </a:lnTo>
                <a:lnTo>
                  <a:pt x="2110001" y="1625762"/>
                </a:lnTo>
                <a:lnTo>
                  <a:pt x="2058562" y="1574418"/>
                </a:lnTo>
                <a:lnTo>
                  <a:pt x="2018939" y="1559158"/>
                </a:lnTo>
                <a:lnTo>
                  <a:pt x="1969432" y="1550001"/>
                </a:lnTo>
                <a:lnTo>
                  <a:pt x="1910041" y="1546948"/>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87555" cy="6850380"/>
            <a:chOff x="0" y="0"/>
            <a:chExt cx="12187555" cy="6850380"/>
          </a:xfrm>
        </p:grpSpPr>
        <p:pic>
          <p:nvPicPr>
            <p:cNvPr id="3" name="object 3"/>
            <p:cNvPicPr/>
            <p:nvPr/>
          </p:nvPicPr>
          <p:blipFill>
            <a:blip r:embed="rId2" cstate="print"/>
            <a:stretch>
              <a:fillRect/>
            </a:stretch>
          </p:blipFill>
          <p:spPr>
            <a:xfrm>
              <a:off x="0" y="2580132"/>
              <a:ext cx="7324343" cy="3843410"/>
            </a:xfrm>
            <a:prstGeom prst="rect">
              <a:avLst/>
            </a:prstGeom>
          </p:spPr>
        </p:pic>
        <p:pic>
          <p:nvPicPr>
            <p:cNvPr id="4" name="object 4"/>
            <p:cNvPicPr/>
            <p:nvPr/>
          </p:nvPicPr>
          <p:blipFill>
            <a:blip r:embed="rId3" cstate="print"/>
            <a:stretch>
              <a:fillRect/>
            </a:stretch>
          </p:blipFill>
          <p:spPr>
            <a:xfrm>
              <a:off x="7155180" y="0"/>
              <a:ext cx="5015547" cy="6563868"/>
            </a:xfrm>
            <a:prstGeom prst="rect">
              <a:avLst/>
            </a:prstGeom>
          </p:spPr>
        </p:pic>
        <p:pic>
          <p:nvPicPr>
            <p:cNvPr id="5" name="object 5"/>
            <p:cNvPicPr/>
            <p:nvPr/>
          </p:nvPicPr>
          <p:blipFill>
            <a:blip r:embed="rId4" cstate="print"/>
            <a:stretch>
              <a:fillRect/>
            </a:stretch>
          </p:blipFill>
          <p:spPr>
            <a:xfrm>
              <a:off x="0" y="27432"/>
              <a:ext cx="4567427" cy="2964166"/>
            </a:xfrm>
            <a:prstGeom prst="rect">
              <a:avLst/>
            </a:prstGeom>
          </p:spPr>
        </p:pic>
        <p:pic>
          <p:nvPicPr>
            <p:cNvPr id="6" name="object 6"/>
            <p:cNvPicPr/>
            <p:nvPr/>
          </p:nvPicPr>
          <p:blipFill>
            <a:blip r:embed="rId5" cstate="print"/>
            <a:stretch>
              <a:fillRect/>
            </a:stretch>
          </p:blipFill>
          <p:spPr>
            <a:xfrm>
              <a:off x="4567428" y="27432"/>
              <a:ext cx="2659379" cy="3550919"/>
            </a:xfrm>
            <a:prstGeom prst="rect">
              <a:avLst/>
            </a:prstGeom>
          </p:spPr>
        </p:pic>
        <p:sp>
          <p:nvSpPr>
            <p:cNvPr id="7" name="object 7"/>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grpSp>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88011" y="1446377"/>
            <a:ext cx="5270500" cy="4518025"/>
          </a:xfrm>
          <a:prstGeom prst="rect">
            <a:avLst/>
          </a:prstGeom>
        </p:spPr>
        <p:txBody>
          <a:bodyPr vert="horz" wrap="square" lIns="0" tIns="12065" rIns="0" bIns="0" rtlCol="0">
            <a:spAutoFit/>
          </a:bodyPr>
          <a:lstStyle/>
          <a:p>
            <a:pPr marL="316865" marR="5080" indent="-304800">
              <a:lnSpc>
                <a:spcPct val="100000"/>
              </a:lnSpc>
              <a:spcBef>
                <a:spcPts val="95"/>
              </a:spcBef>
              <a:buChar char="•"/>
              <a:tabLst>
                <a:tab pos="316865" algn="l"/>
                <a:tab pos="317500" algn="l"/>
              </a:tabLst>
            </a:pPr>
            <a:r>
              <a:rPr sz="2200" dirty="0">
                <a:latin typeface="Arial"/>
                <a:cs typeface="Arial"/>
              </a:rPr>
              <a:t>Ejemplo:</a:t>
            </a:r>
            <a:r>
              <a:rPr sz="2200" spc="-65" dirty="0">
                <a:latin typeface="Arial"/>
                <a:cs typeface="Arial"/>
              </a:rPr>
              <a:t> </a:t>
            </a:r>
            <a:r>
              <a:rPr sz="2200" dirty="0">
                <a:latin typeface="Arial"/>
                <a:cs typeface="Arial"/>
              </a:rPr>
              <a:t>El</a:t>
            </a:r>
            <a:r>
              <a:rPr sz="2200" spc="-60" dirty="0">
                <a:latin typeface="Arial"/>
                <a:cs typeface="Arial"/>
              </a:rPr>
              <a:t> </a:t>
            </a:r>
            <a:r>
              <a:rPr sz="2200" dirty="0">
                <a:latin typeface="Arial"/>
                <a:cs typeface="Arial"/>
              </a:rPr>
              <a:t>exfumador</a:t>
            </a:r>
            <a:r>
              <a:rPr sz="2200" spc="-60" dirty="0">
                <a:latin typeface="Arial"/>
                <a:cs typeface="Arial"/>
              </a:rPr>
              <a:t> </a:t>
            </a:r>
            <a:r>
              <a:rPr sz="2200" dirty="0">
                <a:latin typeface="Arial"/>
                <a:cs typeface="Arial"/>
              </a:rPr>
              <a:t>con</a:t>
            </a:r>
            <a:r>
              <a:rPr sz="2200" spc="-60" dirty="0">
                <a:latin typeface="Arial"/>
                <a:cs typeface="Arial"/>
              </a:rPr>
              <a:t> </a:t>
            </a:r>
            <a:r>
              <a:rPr sz="2200" spc="-10" dirty="0">
                <a:latin typeface="Arial"/>
                <a:cs typeface="Arial"/>
              </a:rPr>
              <a:t>enfermedad </a:t>
            </a:r>
            <a:r>
              <a:rPr sz="2200" dirty="0">
                <a:latin typeface="Arial"/>
                <a:cs typeface="Arial"/>
              </a:rPr>
              <a:t>pulmonar</a:t>
            </a:r>
            <a:r>
              <a:rPr sz="2200" spc="-85" dirty="0">
                <a:latin typeface="Arial"/>
                <a:cs typeface="Arial"/>
              </a:rPr>
              <a:t> </a:t>
            </a:r>
            <a:r>
              <a:rPr sz="2200" dirty="0">
                <a:latin typeface="Arial"/>
                <a:cs typeface="Arial"/>
              </a:rPr>
              <a:t>avanzada</a:t>
            </a:r>
            <a:r>
              <a:rPr sz="2200" spc="-80" dirty="0">
                <a:latin typeface="Arial"/>
                <a:cs typeface="Arial"/>
              </a:rPr>
              <a:t> </a:t>
            </a:r>
            <a:r>
              <a:rPr sz="2200" dirty="0">
                <a:latin typeface="Arial"/>
                <a:cs typeface="Arial"/>
              </a:rPr>
              <a:t>había</a:t>
            </a:r>
            <a:r>
              <a:rPr sz="2200" spc="-80" dirty="0">
                <a:latin typeface="Arial"/>
                <a:cs typeface="Arial"/>
              </a:rPr>
              <a:t> </a:t>
            </a:r>
            <a:r>
              <a:rPr sz="2200" spc="-10" dirty="0">
                <a:latin typeface="Arial"/>
                <a:cs typeface="Arial"/>
              </a:rPr>
              <a:t>estado </a:t>
            </a:r>
            <a:r>
              <a:rPr sz="2200" dirty="0">
                <a:latin typeface="Arial"/>
                <a:cs typeface="Arial"/>
              </a:rPr>
              <a:t>luchando</a:t>
            </a:r>
            <a:r>
              <a:rPr sz="2200" spc="-65" dirty="0">
                <a:latin typeface="Arial"/>
                <a:cs typeface="Arial"/>
              </a:rPr>
              <a:t> </a:t>
            </a:r>
            <a:r>
              <a:rPr sz="2200" dirty="0">
                <a:latin typeface="Arial"/>
                <a:cs typeface="Arial"/>
              </a:rPr>
              <a:t>para</a:t>
            </a:r>
            <a:r>
              <a:rPr sz="2200" spc="-65" dirty="0">
                <a:latin typeface="Arial"/>
                <a:cs typeface="Arial"/>
              </a:rPr>
              <a:t> </a:t>
            </a:r>
            <a:r>
              <a:rPr sz="2200" dirty="0">
                <a:latin typeface="Arial"/>
                <a:cs typeface="Arial"/>
              </a:rPr>
              <a:t>respirar</a:t>
            </a:r>
            <a:r>
              <a:rPr sz="2200" spc="-65" dirty="0">
                <a:latin typeface="Arial"/>
                <a:cs typeface="Arial"/>
              </a:rPr>
              <a:t> </a:t>
            </a:r>
            <a:r>
              <a:rPr sz="2200" dirty="0">
                <a:latin typeface="Arial"/>
                <a:cs typeface="Arial"/>
              </a:rPr>
              <a:t>lo</a:t>
            </a:r>
            <a:r>
              <a:rPr sz="2200" spc="-60" dirty="0">
                <a:latin typeface="Arial"/>
                <a:cs typeface="Arial"/>
              </a:rPr>
              <a:t> </a:t>
            </a:r>
            <a:r>
              <a:rPr sz="2200" dirty="0">
                <a:latin typeface="Arial"/>
                <a:cs typeface="Arial"/>
              </a:rPr>
              <a:t>suficiente</a:t>
            </a:r>
            <a:r>
              <a:rPr sz="2200" spc="-65" dirty="0">
                <a:latin typeface="Arial"/>
                <a:cs typeface="Arial"/>
              </a:rPr>
              <a:t> </a:t>
            </a:r>
            <a:r>
              <a:rPr sz="2200" spc="-20" dirty="0">
                <a:latin typeface="Arial"/>
                <a:cs typeface="Arial"/>
              </a:rPr>
              <a:t>solo </a:t>
            </a:r>
            <a:r>
              <a:rPr sz="2200" dirty="0">
                <a:latin typeface="Arial"/>
                <a:cs typeface="Arial"/>
              </a:rPr>
              <a:t>para</a:t>
            </a:r>
            <a:r>
              <a:rPr sz="2200" spc="-55" dirty="0">
                <a:latin typeface="Arial"/>
                <a:cs typeface="Arial"/>
              </a:rPr>
              <a:t> </a:t>
            </a:r>
            <a:r>
              <a:rPr sz="2200" dirty="0">
                <a:latin typeface="Arial"/>
                <a:cs typeface="Arial"/>
              </a:rPr>
              <a:t>pasar</a:t>
            </a:r>
            <a:r>
              <a:rPr sz="2200" spc="-50" dirty="0">
                <a:latin typeface="Arial"/>
                <a:cs typeface="Arial"/>
              </a:rPr>
              <a:t> </a:t>
            </a:r>
            <a:r>
              <a:rPr sz="2200" dirty="0">
                <a:latin typeface="Arial"/>
                <a:cs typeface="Arial"/>
              </a:rPr>
              <a:t>otro</a:t>
            </a:r>
            <a:r>
              <a:rPr sz="2200" spc="-50" dirty="0">
                <a:latin typeface="Arial"/>
                <a:cs typeface="Arial"/>
              </a:rPr>
              <a:t> </a:t>
            </a:r>
            <a:r>
              <a:rPr sz="2200" dirty="0">
                <a:latin typeface="Arial"/>
                <a:cs typeface="Arial"/>
              </a:rPr>
              <a:t>día</a:t>
            </a:r>
            <a:r>
              <a:rPr sz="2200" spc="-50" dirty="0">
                <a:latin typeface="Arial"/>
                <a:cs typeface="Arial"/>
              </a:rPr>
              <a:t> </a:t>
            </a:r>
            <a:r>
              <a:rPr sz="2200" dirty="0">
                <a:latin typeface="Arial"/>
                <a:cs typeface="Arial"/>
              </a:rPr>
              <a:t>cuando</a:t>
            </a:r>
            <a:r>
              <a:rPr sz="2200" spc="-50" dirty="0">
                <a:latin typeface="Arial"/>
                <a:cs typeface="Arial"/>
              </a:rPr>
              <a:t> </a:t>
            </a:r>
            <a:r>
              <a:rPr sz="2200" dirty="0">
                <a:latin typeface="Arial"/>
                <a:cs typeface="Arial"/>
              </a:rPr>
              <a:t>ingresó</a:t>
            </a:r>
            <a:r>
              <a:rPr sz="2200" spc="-50" dirty="0">
                <a:latin typeface="Arial"/>
                <a:cs typeface="Arial"/>
              </a:rPr>
              <a:t> </a:t>
            </a:r>
            <a:r>
              <a:rPr sz="2200" spc="-25" dirty="0">
                <a:latin typeface="Arial"/>
                <a:cs typeface="Arial"/>
              </a:rPr>
              <a:t>al </a:t>
            </a:r>
            <a:r>
              <a:rPr sz="2200" dirty="0">
                <a:latin typeface="Arial"/>
                <a:cs typeface="Arial"/>
              </a:rPr>
              <a:t>programa</a:t>
            </a:r>
            <a:r>
              <a:rPr sz="2200" spc="-70" dirty="0">
                <a:latin typeface="Arial"/>
                <a:cs typeface="Arial"/>
              </a:rPr>
              <a:t> </a:t>
            </a:r>
            <a:r>
              <a:rPr sz="2200" dirty="0">
                <a:latin typeface="Arial"/>
                <a:cs typeface="Arial"/>
              </a:rPr>
              <a:t>por</a:t>
            </a:r>
            <a:r>
              <a:rPr sz="2200" spc="-65" dirty="0">
                <a:latin typeface="Arial"/>
                <a:cs typeface="Arial"/>
              </a:rPr>
              <a:t> </a:t>
            </a:r>
            <a:r>
              <a:rPr sz="2200" dirty="0">
                <a:latin typeface="Arial"/>
                <a:cs typeface="Arial"/>
              </a:rPr>
              <a:t>primera</a:t>
            </a:r>
            <a:r>
              <a:rPr sz="2200" spc="-70" dirty="0">
                <a:latin typeface="Arial"/>
                <a:cs typeface="Arial"/>
              </a:rPr>
              <a:t> </a:t>
            </a:r>
            <a:r>
              <a:rPr sz="2200" spc="-20" dirty="0">
                <a:latin typeface="Arial"/>
                <a:cs typeface="Arial"/>
              </a:rPr>
              <a:t>vez.</a:t>
            </a:r>
            <a:endParaRPr sz="2200">
              <a:latin typeface="Arial"/>
              <a:cs typeface="Arial"/>
            </a:endParaRPr>
          </a:p>
          <a:p>
            <a:pPr>
              <a:lnSpc>
                <a:spcPct val="100000"/>
              </a:lnSpc>
              <a:spcBef>
                <a:spcPts val="20"/>
              </a:spcBef>
              <a:buFont typeface="Arial"/>
              <a:buChar char="•"/>
            </a:pPr>
            <a:endParaRPr sz="3200">
              <a:latin typeface="Arial"/>
              <a:cs typeface="Arial"/>
            </a:endParaRPr>
          </a:p>
          <a:p>
            <a:pPr marL="316865" indent="-304800">
              <a:lnSpc>
                <a:spcPct val="100000"/>
              </a:lnSpc>
              <a:buChar char="•"/>
              <a:tabLst>
                <a:tab pos="316865" algn="l"/>
                <a:tab pos="317500" algn="l"/>
              </a:tabLst>
            </a:pPr>
            <a:r>
              <a:rPr sz="2200" dirty="0">
                <a:latin typeface="Arial"/>
                <a:cs typeface="Arial"/>
              </a:rPr>
              <a:t>Ahora</a:t>
            </a:r>
            <a:r>
              <a:rPr sz="2200" spc="-70" dirty="0">
                <a:latin typeface="Arial"/>
                <a:cs typeface="Arial"/>
              </a:rPr>
              <a:t> </a:t>
            </a:r>
            <a:r>
              <a:rPr sz="2200" dirty="0">
                <a:latin typeface="Arial"/>
                <a:cs typeface="Arial"/>
              </a:rPr>
              <a:t>está</a:t>
            </a:r>
            <a:r>
              <a:rPr sz="2200" spc="-65" dirty="0">
                <a:latin typeface="Arial"/>
                <a:cs typeface="Arial"/>
              </a:rPr>
              <a:t> </a:t>
            </a:r>
            <a:r>
              <a:rPr sz="2200" b="1" dirty="0">
                <a:latin typeface="Arial"/>
                <a:cs typeface="Arial"/>
              </a:rPr>
              <a:t>instalado</a:t>
            </a:r>
            <a:r>
              <a:rPr sz="2200" b="1" spc="-60" dirty="0">
                <a:latin typeface="Arial"/>
                <a:cs typeface="Arial"/>
              </a:rPr>
              <a:t> </a:t>
            </a:r>
            <a:r>
              <a:rPr sz="2200" b="1" dirty="0">
                <a:latin typeface="Arial"/>
                <a:cs typeface="Arial"/>
              </a:rPr>
              <a:t>en</a:t>
            </a:r>
            <a:r>
              <a:rPr sz="2200" b="1" spc="-65" dirty="0">
                <a:latin typeface="Arial"/>
                <a:cs typeface="Arial"/>
              </a:rPr>
              <a:t> </a:t>
            </a:r>
            <a:r>
              <a:rPr sz="2200" b="1" spc="-20" dirty="0">
                <a:latin typeface="Arial"/>
                <a:cs typeface="Arial"/>
              </a:rPr>
              <a:t>casa:</a:t>
            </a:r>
            <a:endParaRPr sz="2200">
              <a:latin typeface="Arial"/>
              <a:cs typeface="Arial"/>
            </a:endParaRPr>
          </a:p>
          <a:p>
            <a:pPr>
              <a:lnSpc>
                <a:spcPct val="100000"/>
              </a:lnSpc>
              <a:spcBef>
                <a:spcPts val="50"/>
              </a:spcBef>
              <a:buFont typeface="Arial"/>
              <a:buChar char="•"/>
            </a:pPr>
            <a:endParaRPr sz="2250">
              <a:latin typeface="Arial"/>
              <a:cs typeface="Arial"/>
            </a:endParaRPr>
          </a:p>
          <a:p>
            <a:pPr marL="487680" lvl="1" indent="-171450">
              <a:lnSpc>
                <a:spcPct val="100000"/>
              </a:lnSpc>
              <a:buChar char="-"/>
              <a:tabLst>
                <a:tab pos="488315" algn="l"/>
              </a:tabLst>
            </a:pPr>
            <a:r>
              <a:rPr sz="2200" b="1" dirty="0">
                <a:latin typeface="Arial"/>
                <a:cs typeface="Arial"/>
              </a:rPr>
              <a:t>Camara</a:t>
            </a:r>
            <a:r>
              <a:rPr sz="2200" b="1" spc="-75" dirty="0">
                <a:latin typeface="Arial"/>
                <a:cs typeface="Arial"/>
              </a:rPr>
              <a:t> </a:t>
            </a:r>
            <a:r>
              <a:rPr sz="2200" b="1" dirty="0">
                <a:latin typeface="Arial"/>
                <a:cs typeface="Arial"/>
              </a:rPr>
              <a:t>de</a:t>
            </a:r>
            <a:r>
              <a:rPr sz="2200" b="1" spc="-70" dirty="0">
                <a:latin typeface="Arial"/>
                <a:cs typeface="Arial"/>
              </a:rPr>
              <a:t> </a:t>
            </a:r>
            <a:r>
              <a:rPr sz="2200" b="1" dirty="0">
                <a:latin typeface="Arial"/>
                <a:cs typeface="Arial"/>
              </a:rPr>
              <a:t>video</a:t>
            </a:r>
            <a:r>
              <a:rPr sz="2200" b="1" spc="-75" dirty="0">
                <a:latin typeface="Arial"/>
                <a:cs typeface="Arial"/>
              </a:rPr>
              <a:t> </a:t>
            </a:r>
            <a:r>
              <a:rPr sz="2200" b="1" spc="-10" dirty="0">
                <a:latin typeface="Arial"/>
                <a:cs typeface="Arial"/>
              </a:rPr>
              <a:t>Ipad,</a:t>
            </a:r>
            <a:endParaRPr sz="2200">
              <a:latin typeface="Arial"/>
              <a:cs typeface="Arial"/>
            </a:endParaRPr>
          </a:p>
          <a:p>
            <a:pPr marL="487680" lvl="1" indent="-171450">
              <a:lnSpc>
                <a:spcPct val="100000"/>
              </a:lnSpc>
              <a:buChar char="-"/>
              <a:tabLst>
                <a:tab pos="488315" algn="l"/>
              </a:tabLst>
            </a:pPr>
            <a:r>
              <a:rPr sz="2200" b="1" spc="-10" dirty="0">
                <a:latin typeface="Arial"/>
                <a:cs typeface="Arial"/>
              </a:rPr>
              <a:t>Nebulizador,</a:t>
            </a:r>
            <a:endParaRPr sz="2200">
              <a:latin typeface="Arial"/>
              <a:cs typeface="Arial"/>
            </a:endParaRPr>
          </a:p>
          <a:p>
            <a:pPr marL="316865" marR="360045" lvl="1" indent="171450">
              <a:lnSpc>
                <a:spcPct val="100000"/>
              </a:lnSpc>
              <a:buChar char="-"/>
              <a:tabLst>
                <a:tab pos="488315" algn="l"/>
              </a:tabLst>
            </a:pPr>
            <a:r>
              <a:rPr sz="2200" b="1" dirty="0">
                <a:latin typeface="Arial"/>
                <a:cs typeface="Arial"/>
              </a:rPr>
              <a:t>Monitoreo</a:t>
            </a:r>
            <a:r>
              <a:rPr sz="2200" b="1" spc="-90" dirty="0">
                <a:latin typeface="Arial"/>
                <a:cs typeface="Arial"/>
              </a:rPr>
              <a:t> </a:t>
            </a:r>
            <a:r>
              <a:rPr sz="2200" b="1" dirty="0">
                <a:latin typeface="Arial"/>
                <a:cs typeface="Arial"/>
              </a:rPr>
              <a:t>continuo</a:t>
            </a:r>
            <a:r>
              <a:rPr sz="2200" b="1" spc="-85" dirty="0">
                <a:latin typeface="Arial"/>
                <a:cs typeface="Arial"/>
              </a:rPr>
              <a:t> </a:t>
            </a:r>
            <a:r>
              <a:rPr sz="2200" b="1" dirty="0">
                <a:latin typeface="Arial"/>
                <a:cs typeface="Arial"/>
              </a:rPr>
              <a:t>y</a:t>
            </a:r>
            <a:r>
              <a:rPr sz="2200" b="1" spc="-90" dirty="0">
                <a:latin typeface="Arial"/>
                <a:cs typeface="Arial"/>
              </a:rPr>
              <a:t> </a:t>
            </a:r>
            <a:r>
              <a:rPr sz="2200" b="1" spc="-10" dirty="0">
                <a:latin typeface="Arial"/>
                <a:cs typeface="Arial"/>
              </a:rPr>
              <a:t>encuentros </a:t>
            </a:r>
            <a:r>
              <a:rPr sz="2200" b="1" dirty="0">
                <a:latin typeface="Arial"/>
                <a:cs typeface="Arial"/>
              </a:rPr>
              <a:t>virtuales</a:t>
            </a:r>
            <a:r>
              <a:rPr sz="2200" b="1" spc="-75" dirty="0">
                <a:latin typeface="Arial"/>
                <a:cs typeface="Arial"/>
              </a:rPr>
              <a:t> </a:t>
            </a:r>
            <a:r>
              <a:rPr sz="2200" b="1" dirty="0">
                <a:latin typeface="Arial"/>
                <a:cs typeface="Arial"/>
              </a:rPr>
              <a:t>con</a:t>
            </a:r>
            <a:r>
              <a:rPr sz="2200" b="1" spc="-75" dirty="0">
                <a:latin typeface="Arial"/>
                <a:cs typeface="Arial"/>
              </a:rPr>
              <a:t> </a:t>
            </a:r>
            <a:r>
              <a:rPr sz="2200" b="1" dirty="0">
                <a:latin typeface="Arial"/>
                <a:cs typeface="Arial"/>
              </a:rPr>
              <a:t>la</a:t>
            </a:r>
            <a:r>
              <a:rPr sz="2200" b="1" spc="-70" dirty="0">
                <a:latin typeface="Arial"/>
                <a:cs typeface="Arial"/>
              </a:rPr>
              <a:t> </a:t>
            </a:r>
            <a:r>
              <a:rPr sz="2200" b="1" dirty="0">
                <a:latin typeface="Arial"/>
                <a:cs typeface="Arial"/>
              </a:rPr>
              <a:t>frecuencia</a:t>
            </a:r>
            <a:r>
              <a:rPr sz="2200" b="1" spc="-75" dirty="0">
                <a:latin typeface="Arial"/>
                <a:cs typeface="Arial"/>
              </a:rPr>
              <a:t> </a:t>
            </a:r>
            <a:r>
              <a:rPr sz="2200" b="1" dirty="0">
                <a:latin typeface="Arial"/>
                <a:cs typeface="Arial"/>
              </a:rPr>
              <a:t>que</a:t>
            </a:r>
            <a:r>
              <a:rPr sz="2200" b="1" spc="-70" dirty="0">
                <a:latin typeface="Arial"/>
                <a:cs typeface="Arial"/>
              </a:rPr>
              <a:t> </a:t>
            </a:r>
            <a:r>
              <a:rPr sz="2200" b="1" spc="-25" dirty="0">
                <a:latin typeface="Arial"/>
                <a:cs typeface="Arial"/>
              </a:rPr>
              <a:t>se </a:t>
            </a:r>
            <a:r>
              <a:rPr sz="2200" b="1" spc="-10" dirty="0">
                <a:latin typeface="Arial"/>
                <a:cs typeface="Arial"/>
              </a:rPr>
              <a:t>justifique.</a:t>
            </a:r>
            <a:endParaRPr sz="2200">
              <a:latin typeface="Arial"/>
              <a:cs typeface="Arial"/>
            </a:endParaRPr>
          </a:p>
        </p:txBody>
      </p:sp>
      <p:pic>
        <p:nvPicPr>
          <p:cNvPr id="3" name="object 3"/>
          <p:cNvPicPr/>
          <p:nvPr/>
        </p:nvPicPr>
        <p:blipFill>
          <a:blip r:embed="rId2" cstate="print"/>
          <a:stretch>
            <a:fillRect/>
          </a:stretch>
        </p:blipFill>
        <p:spPr>
          <a:xfrm>
            <a:off x="0" y="1616964"/>
            <a:ext cx="5442203" cy="3820667"/>
          </a:xfrm>
          <a:prstGeom prst="rect">
            <a:avLst/>
          </a:prstGeom>
        </p:spPr>
      </p:pic>
      <p:sp>
        <p:nvSpPr>
          <p:cNvPr id="4" name="object 4"/>
          <p:cNvSpPr/>
          <p:nvPr/>
        </p:nvSpPr>
        <p:spPr>
          <a:xfrm>
            <a:off x="0" y="208800"/>
            <a:ext cx="12187555" cy="954405"/>
          </a:xfrm>
          <a:custGeom>
            <a:avLst/>
            <a:gdLst/>
            <a:ahLst/>
            <a:cxnLst/>
            <a:rect l="l" t="t" r="r" b="b"/>
            <a:pathLst>
              <a:path w="12187555" h="954405">
                <a:moveTo>
                  <a:pt x="12187428" y="0"/>
                </a:moveTo>
                <a:lnTo>
                  <a:pt x="0" y="0"/>
                </a:lnTo>
                <a:lnTo>
                  <a:pt x="0" y="954011"/>
                </a:lnTo>
                <a:lnTo>
                  <a:pt x="12187428" y="954011"/>
                </a:lnTo>
                <a:lnTo>
                  <a:pt x="12187428" y="0"/>
                </a:lnTo>
                <a:close/>
              </a:path>
            </a:pathLst>
          </a:custGeom>
          <a:solidFill>
            <a:srgbClr val="69C9D2"/>
          </a:solidFill>
        </p:spPr>
        <p:txBody>
          <a:bodyPr wrap="square" lIns="0" tIns="0" rIns="0" bIns="0" rtlCol="0"/>
          <a:lstStyle/>
          <a:p>
            <a:endParaRPr/>
          </a:p>
        </p:txBody>
      </p:sp>
      <p:sp>
        <p:nvSpPr>
          <p:cNvPr id="5" name="object 5"/>
          <p:cNvSpPr txBox="1">
            <a:spLocks noGrp="1"/>
          </p:cNvSpPr>
          <p:nvPr>
            <p:ph type="title"/>
          </p:nvPr>
        </p:nvSpPr>
        <p:spPr>
          <a:xfrm>
            <a:off x="2848495" y="232905"/>
            <a:ext cx="6420485" cy="878840"/>
          </a:xfrm>
          <a:prstGeom prst="rect">
            <a:avLst/>
          </a:prstGeom>
        </p:spPr>
        <p:txBody>
          <a:bodyPr vert="horz" wrap="square" lIns="0" tIns="12065" rIns="0" bIns="0" rtlCol="0">
            <a:spAutoFit/>
          </a:bodyPr>
          <a:lstStyle/>
          <a:p>
            <a:pPr marL="1000125" marR="5080" indent="-988060">
              <a:lnSpc>
                <a:spcPct val="100000"/>
              </a:lnSpc>
              <a:spcBef>
                <a:spcPts val="95"/>
              </a:spcBef>
              <a:tabLst>
                <a:tab pos="3065145" algn="l"/>
                <a:tab pos="3452495" algn="l"/>
                <a:tab pos="3997325" algn="l"/>
                <a:tab pos="4222115" algn="l"/>
                <a:tab pos="6308090" algn="l"/>
              </a:tabLst>
            </a:pPr>
            <a:r>
              <a:rPr sz="2800" spc="-30" dirty="0">
                <a:solidFill>
                  <a:srgbClr val="FFFFFF"/>
                </a:solidFill>
              </a:rPr>
              <a:t>H</a:t>
            </a:r>
            <a:r>
              <a:rPr sz="2800" spc="-275" dirty="0">
                <a:solidFill>
                  <a:srgbClr val="FFFFFF"/>
                </a:solidFill>
              </a:rPr>
              <a:t> </a:t>
            </a:r>
            <a:r>
              <a:rPr sz="2800" spc="-30" dirty="0">
                <a:solidFill>
                  <a:srgbClr val="FFFFFF"/>
                </a:solidFill>
              </a:rPr>
              <a:t>O</a:t>
            </a:r>
            <a:r>
              <a:rPr sz="2800" spc="-275" dirty="0">
                <a:solidFill>
                  <a:srgbClr val="FFFFFF"/>
                </a:solidFill>
              </a:rPr>
              <a:t> </a:t>
            </a:r>
            <a:r>
              <a:rPr sz="2800" spc="-25" dirty="0">
                <a:solidFill>
                  <a:srgbClr val="FFFFFF"/>
                </a:solidFill>
              </a:rPr>
              <a:t>S</a:t>
            </a:r>
            <a:r>
              <a:rPr sz="2800" spc="-270" dirty="0">
                <a:solidFill>
                  <a:srgbClr val="FFFFFF"/>
                </a:solidFill>
              </a:rPr>
              <a:t> </a:t>
            </a:r>
            <a:r>
              <a:rPr sz="2800" spc="-25" dirty="0">
                <a:solidFill>
                  <a:srgbClr val="FFFFFF"/>
                </a:solidFill>
              </a:rPr>
              <a:t>P</a:t>
            </a:r>
            <a:r>
              <a:rPr sz="2800" spc="-275" dirty="0">
                <a:solidFill>
                  <a:srgbClr val="FFFFFF"/>
                </a:solidFill>
              </a:rPr>
              <a:t> </a:t>
            </a:r>
            <a:r>
              <a:rPr sz="2800" spc="-10" dirty="0">
                <a:solidFill>
                  <a:srgbClr val="FFFFFF"/>
                </a:solidFill>
              </a:rPr>
              <a:t>I</a:t>
            </a:r>
            <a:r>
              <a:rPr sz="2800" spc="-270" dirty="0">
                <a:solidFill>
                  <a:srgbClr val="FFFFFF"/>
                </a:solidFill>
              </a:rPr>
              <a:t> </a:t>
            </a:r>
            <a:r>
              <a:rPr sz="2800" spc="-25" dirty="0">
                <a:solidFill>
                  <a:srgbClr val="FFFFFF"/>
                </a:solidFill>
              </a:rPr>
              <a:t>T</a:t>
            </a:r>
            <a:r>
              <a:rPr sz="2800" spc="-275" dirty="0">
                <a:solidFill>
                  <a:srgbClr val="FFFFFF"/>
                </a:solidFill>
              </a:rPr>
              <a:t> </a:t>
            </a:r>
            <a:r>
              <a:rPr sz="2800" spc="-30" dirty="0">
                <a:solidFill>
                  <a:srgbClr val="FFFFFF"/>
                </a:solidFill>
              </a:rPr>
              <a:t>A</a:t>
            </a:r>
            <a:r>
              <a:rPr sz="2800" spc="-270" dirty="0">
                <a:solidFill>
                  <a:srgbClr val="FFFFFF"/>
                </a:solidFill>
              </a:rPr>
              <a:t> </a:t>
            </a:r>
            <a:r>
              <a:rPr sz="2800" spc="-25" dirty="0">
                <a:solidFill>
                  <a:srgbClr val="FFFFFF"/>
                </a:solidFill>
              </a:rPr>
              <a:t>L</a:t>
            </a:r>
            <a:r>
              <a:rPr sz="2800" spc="-275" dirty="0">
                <a:solidFill>
                  <a:srgbClr val="FFFFFF"/>
                </a:solidFill>
              </a:rPr>
              <a:t> </a:t>
            </a:r>
            <a:r>
              <a:rPr sz="2800" spc="-25" dirty="0">
                <a:solidFill>
                  <a:srgbClr val="FFFFFF"/>
                </a:solidFill>
              </a:rPr>
              <a:t>E</a:t>
            </a:r>
            <a:r>
              <a:rPr sz="2800" spc="-275" dirty="0">
                <a:solidFill>
                  <a:srgbClr val="FFFFFF"/>
                </a:solidFill>
              </a:rPr>
              <a:t> </a:t>
            </a:r>
            <a:r>
              <a:rPr sz="2800" spc="-50" dirty="0">
                <a:solidFill>
                  <a:srgbClr val="FFFFFF"/>
                </a:solidFill>
              </a:rPr>
              <a:t>S</a:t>
            </a:r>
            <a:r>
              <a:rPr sz="2800" dirty="0">
                <a:solidFill>
                  <a:srgbClr val="FFFFFF"/>
                </a:solidFill>
              </a:rPr>
              <a:t>	</a:t>
            </a:r>
            <a:r>
              <a:rPr sz="2800" spc="-25" dirty="0">
                <a:solidFill>
                  <a:srgbClr val="FFFFFF"/>
                </a:solidFill>
              </a:rPr>
              <a:t>S</a:t>
            </a:r>
            <a:r>
              <a:rPr sz="2800" spc="-280" dirty="0">
                <a:solidFill>
                  <a:srgbClr val="FFFFFF"/>
                </a:solidFill>
              </a:rPr>
              <a:t> </a:t>
            </a:r>
            <a:r>
              <a:rPr sz="2800" spc="-10" dirty="0">
                <a:solidFill>
                  <a:srgbClr val="FFFFFF"/>
                </a:solidFill>
              </a:rPr>
              <a:t>I</a:t>
            </a:r>
            <a:r>
              <a:rPr sz="2800" spc="-275" dirty="0">
                <a:solidFill>
                  <a:srgbClr val="FFFFFF"/>
                </a:solidFill>
              </a:rPr>
              <a:t> </a:t>
            </a:r>
            <a:r>
              <a:rPr sz="2800" spc="-50" dirty="0">
                <a:solidFill>
                  <a:srgbClr val="FFFFFF"/>
                </a:solidFill>
              </a:rPr>
              <a:t>N</a:t>
            </a:r>
            <a:r>
              <a:rPr sz="2800" dirty="0">
                <a:solidFill>
                  <a:srgbClr val="FFFFFF"/>
                </a:solidFill>
              </a:rPr>
              <a:t>	</a:t>
            </a:r>
            <a:r>
              <a:rPr sz="2800" spc="-25" dirty="0">
                <a:solidFill>
                  <a:srgbClr val="FFFFFF"/>
                </a:solidFill>
              </a:rPr>
              <a:t>P</a:t>
            </a:r>
            <a:r>
              <a:rPr sz="2800" spc="-275" dirty="0">
                <a:solidFill>
                  <a:srgbClr val="FFFFFF"/>
                </a:solidFill>
              </a:rPr>
              <a:t> </a:t>
            </a:r>
            <a:r>
              <a:rPr sz="2800" spc="-30" dirty="0">
                <a:solidFill>
                  <a:srgbClr val="FFFFFF"/>
                </a:solidFill>
              </a:rPr>
              <a:t>A</a:t>
            </a:r>
            <a:r>
              <a:rPr sz="2800" spc="-270" dirty="0">
                <a:solidFill>
                  <a:srgbClr val="FFFFFF"/>
                </a:solidFill>
              </a:rPr>
              <a:t> </a:t>
            </a:r>
            <a:r>
              <a:rPr sz="2800" spc="-30" dirty="0">
                <a:solidFill>
                  <a:srgbClr val="FFFFFF"/>
                </a:solidFill>
              </a:rPr>
              <a:t>R</a:t>
            </a:r>
            <a:r>
              <a:rPr sz="2800" spc="-275" dirty="0">
                <a:solidFill>
                  <a:srgbClr val="FFFFFF"/>
                </a:solidFill>
              </a:rPr>
              <a:t> </a:t>
            </a:r>
            <a:r>
              <a:rPr sz="2800" spc="-25" dirty="0">
                <a:solidFill>
                  <a:srgbClr val="FFFFFF"/>
                </a:solidFill>
              </a:rPr>
              <a:t>E</a:t>
            </a:r>
            <a:r>
              <a:rPr sz="2800" spc="-270" dirty="0">
                <a:solidFill>
                  <a:srgbClr val="FFFFFF"/>
                </a:solidFill>
              </a:rPr>
              <a:t> </a:t>
            </a:r>
            <a:r>
              <a:rPr sz="2800" spc="-30" dirty="0">
                <a:solidFill>
                  <a:srgbClr val="FFFFFF"/>
                </a:solidFill>
              </a:rPr>
              <a:t>D</a:t>
            </a:r>
            <a:r>
              <a:rPr sz="2800" spc="-270" dirty="0">
                <a:solidFill>
                  <a:srgbClr val="FFFFFF"/>
                </a:solidFill>
              </a:rPr>
              <a:t> </a:t>
            </a:r>
            <a:r>
              <a:rPr sz="2800" spc="-25" dirty="0">
                <a:solidFill>
                  <a:srgbClr val="FFFFFF"/>
                </a:solidFill>
              </a:rPr>
              <a:t>E</a:t>
            </a:r>
            <a:r>
              <a:rPr sz="2800" spc="-275" dirty="0">
                <a:solidFill>
                  <a:srgbClr val="FFFFFF"/>
                </a:solidFill>
              </a:rPr>
              <a:t> </a:t>
            </a:r>
            <a:r>
              <a:rPr sz="2800" spc="-50" dirty="0">
                <a:solidFill>
                  <a:srgbClr val="FFFFFF"/>
                </a:solidFill>
              </a:rPr>
              <a:t>S</a:t>
            </a:r>
            <a:r>
              <a:rPr sz="2800" dirty="0">
                <a:solidFill>
                  <a:srgbClr val="FFFFFF"/>
                </a:solidFill>
              </a:rPr>
              <a:t>	</a:t>
            </a:r>
            <a:r>
              <a:rPr sz="2800" spc="-50" dirty="0">
                <a:solidFill>
                  <a:srgbClr val="FFFFFF"/>
                </a:solidFill>
              </a:rPr>
              <a:t>/ </a:t>
            </a:r>
            <a:r>
              <a:rPr sz="2800" spc="-30" dirty="0">
                <a:solidFill>
                  <a:srgbClr val="FFFFFF"/>
                </a:solidFill>
              </a:rPr>
              <a:t>H</a:t>
            </a:r>
            <a:r>
              <a:rPr sz="2800" spc="-275" dirty="0">
                <a:solidFill>
                  <a:srgbClr val="FFFFFF"/>
                </a:solidFill>
              </a:rPr>
              <a:t> </a:t>
            </a:r>
            <a:r>
              <a:rPr sz="2800" spc="-30" dirty="0">
                <a:solidFill>
                  <a:srgbClr val="FFFFFF"/>
                </a:solidFill>
              </a:rPr>
              <a:t>O</a:t>
            </a:r>
            <a:r>
              <a:rPr sz="2800" spc="-275" dirty="0">
                <a:solidFill>
                  <a:srgbClr val="FFFFFF"/>
                </a:solidFill>
              </a:rPr>
              <a:t> </a:t>
            </a:r>
            <a:r>
              <a:rPr sz="2800" spc="-25" dirty="0">
                <a:solidFill>
                  <a:srgbClr val="FFFFFF"/>
                </a:solidFill>
              </a:rPr>
              <a:t>S</a:t>
            </a:r>
            <a:r>
              <a:rPr sz="2800" spc="-270" dirty="0">
                <a:solidFill>
                  <a:srgbClr val="FFFFFF"/>
                </a:solidFill>
              </a:rPr>
              <a:t> </a:t>
            </a:r>
            <a:r>
              <a:rPr sz="2800" spc="-25" dirty="0">
                <a:solidFill>
                  <a:srgbClr val="FFFFFF"/>
                </a:solidFill>
              </a:rPr>
              <a:t>P</a:t>
            </a:r>
            <a:r>
              <a:rPr sz="2800" spc="-275" dirty="0">
                <a:solidFill>
                  <a:srgbClr val="FFFFFF"/>
                </a:solidFill>
              </a:rPr>
              <a:t> </a:t>
            </a:r>
            <a:r>
              <a:rPr sz="2800" spc="-10" dirty="0">
                <a:solidFill>
                  <a:srgbClr val="FFFFFF"/>
                </a:solidFill>
              </a:rPr>
              <a:t>I</a:t>
            </a:r>
            <a:r>
              <a:rPr sz="2800" spc="-270" dirty="0">
                <a:solidFill>
                  <a:srgbClr val="FFFFFF"/>
                </a:solidFill>
              </a:rPr>
              <a:t> </a:t>
            </a:r>
            <a:r>
              <a:rPr sz="2800" spc="-25" dirty="0">
                <a:solidFill>
                  <a:srgbClr val="FFFFFF"/>
                </a:solidFill>
              </a:rPr>
              <a:t>T</a:t>
            </a:r>
            <a:r>
              <a:rPr sz="2800" spc="-275" dirty="0">
                <a:solidFill>
                  <a:srgbClr val="FFFFFF"/>
                </a:solidFill>
              </a:rPr>
              <a:t> </a:t>
            </a:r>
            <a:r>
              <a:rPr sz="2800" spc="-30" dirty="0">
                <a:solidFill>
                  <a:srgbClr val="FFFFFF"/>
                </a:solidFill>
              </a:rPr>
              <a:t>A</a:t>
            </a:r>
            <a:r>
              <a:rPr sz="2800" spc="-270" dirty="0">
                <a:solidFill>
                  <a:srgbClr val="FFFFFF"/>
                </a:solidFill>
              </a:rPr>
              <a:t> </a:t>
            </a:r>
            <a:r>
              <a:rPr sz="2800" spc="-50" dirty="0">
                <a:solidFill>
                  <a:srgbClr val="FFFFFF"/>
                </a:solidFill>
              </a:rPr>
              <a:t>L</a:t>
            </a:r>
            <a:r>
              <a:rPr sz="2800" dirty="0">
                <a:solidFill>
                  <a:srgbClr val="FFFFFF"/>
                </a:solidFill>
              </a:rPr>
              <a:t>	</a:t>
            </a:r>
            <a:r>
              <a:rPr sz="2800" spc="-25" dirty="0">
                <a:solidFill>
                  <a:srgbClr val="FFFFFF"/>
                </a:solidFill>
              </a:rPr>
              <a:t>E</a:t>
            </a:r>
            <a:r>
              <a:rPr sz="2800" spc="-275" dirty="0">
                <a:solidFill>
                  <a:srgbClr val="FFFFFF"/>
                </a:solidFill>
              </a:rPr>
              <a:t> </a:t>
            </a:r>
            <a:r>
              <a:rPr sz="2800" spc="-50" dirty="0">
                <a:solidFill>
                  <a:srgbClr val="FFFFFF"/>
                </a:solidFill>
              </a:rPr>
              <a:t>N</a:t>
            </a:r>
            <a:r>
              <a:rPr sz="2800" dirty="0">
                <a:solidFill>
                  <a:srgbClr val="FFFFFF"/>
                </a:solidFill>
              </a:rPr>
              <a:t>	</a:t>
            </a:r>
            <a:r>
              <a:rPr sz="2800" spc="-30" dirty="0">
                <a:solidFill>
                  <a:srgbClr val="FFFFFF"/>
                </a:solidFill>
              </a:rPr>
              <a:t>C</a:t>
            </a:r>
            <a:r>
              <a:rPr sz="2800" spc="-275" dirty="0">
                <a:solidFill>
                  <a:srgbClr val="FFFFFF"/>
                </a:solidFill>
              </a:rPr>
              <a:t> </a:t>
            </a:r>
            <a:r>
              <a:rPr sz="2800" spc="-30" dirty="0">
                <a:solidFill>
                  <a:srgbClr val="FFFFFF"/>
                </a:solidFill>
              </a:rPr>
              <a:t>A</a:t>
            </a:r>
            <a:r>
              <a:rPr sz="2800" spc="-270" dirty="0">
                <a:solidFill>
                  <a:srgbClr val="FFFFFF"/>
                </a:solidFill>
              </a:rPr>
              <a:t> </a:t>
            </a:r>
            <a:r>
              <a:rPr sz="2800" spc="-25" dirty="0">
                <a:solidFill>
                  <a:srgbClr val="FFFFFF"/>
                </a:solidFill>
              </a:rPr>
              <a:t>S</a:t>
            </a:r>
            <a:r>
              <a:rPr sz="2800" spc="-270" dirty="0">
                <a:solidFill>
                  <a:srgbClr val="FFFFFF"/>
                </a:solidFill>
              </a:rPr>
              <a:t> </a:t>
            </a:r>
            <a:r>
              <a:rPr sz="2800" spc="-50" dirty="0">
                <a:solidFill>
                  <a:srgbClr val="FFFFFF"/>
                </a:solidFill>
              </a:rPr>
              <a:t>A</a:t>
            </a:r>
            <a:endParaRPr sz="2800"/>
          </a:p>
        </p:txBody>
      </p:sp>
      <p:sp>
        <p:nvSpPr>
          <p:cNvPr id="6" name="object 6"/>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sp>
        <p:nvSpPr>
          <p:cNvPr id="7" name="object 7"/>
          <p:cNvSpPr txBox="1"/>
          <p:nvPr/>
        </p:nvSpPr>
        <p:spPr>
          <a:xfrm>
            <a:off x="6810299" y="6448655"/>
            <a:ext cx="155575" cy="311785"/>
          </a:xfrm>
          <a:prstGeom prst="rect">
            <a:avLst/>
          </a:prstGeom>
        </p:spPr>
        <p:txBody>
          <a:bodyPr vert="horz" wrap="square" lIns="0" tIns="0" rIns="0" bIns="0" rtlCol="0">
            <a:spAutoFit/>
          </a:bodyPr>
          <a:lstStyle/>
          <a:p>
            <a:pPr>
              <a:lnSpc>
                <a:spcPts val="2430"/>
              </a:lnSpc>
            </a:pPr>
            <a:r>
              <a:rPr sz="2200" spc="-5" dirty="0">
                <a:latin typeface="Arial"/>
                <a:cs typeface="Arial"/>
              </a:rPr>
              <a:t>–</a:t>
            </a:r>
            <a:endParaRPr sz="2200">
              <a:latin typeface="Arial"/>
              <a:cs typeface="Arial"/>
            </a:endParaRPr>
          </a:p>
        </p:txBody>
      </p:sp>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36</a:t>
            </a:fld>
            <a:endParaRPr spc="-25"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2830" y="3380917"/>
            <a:ext cx="7946390" cy="2768600"/>
          </a:xfrm>
          <a:prstGeom prst="rect">
            <a:avLst/>
          </a:prstGeom>
        </p:spPr>
        <p:txBody>
          <a:bodyPr vert="horz" wrap="square" lIns="0" tIns="12700" rIns="0" bIns="0" rtlCol="0">
            <a:spAutoFit/>
          </a:bodyPr>
          <a:lstStyle/>
          <a:p>
            <a:pPr marL="12700" marR="5080" indent="-1905" algn="ctr">
              <a:lnSpc>
                <a:spcPct val="100000"/>
              </a:lnSpc>
              <a:spcBef>
                <a:spcPts val="100"/>
              </a:spcBef>
              <a:tabLst>
                <a:tab pos="859790" algn="l"/>
                <a:tab pos="1113155" algn="l"/>
                <a:tab pos="3739515" algn="l"/>
                <a:tab pos="5643880" algn="l"/>
              </a:tabLst>
            </a:pPr>
            <a:r>
              <a:rPr sz="6000" b="1" dirty="0">
                <a:solidFill>
                  <a:srgbClr val="FFFFFF"/>
                </a:solidFill>
                <a:latin typeface="Arial"/>
                <a:cs typeface="Arial"/>
              </a:rPr>
              <a:t>Estandarizar </a:t>
            </a:r>
            <a:r>
              <a:rPr sz="6000" b="1" spc="-25" dirty="0">
                <a:solidFill>
                  <a:srgbClr val="FFFFFF"/>
                </a:solidFill>
                <a:latin typeface="Arial"/>
                <a:cs typeface="Arial"/>
              </a:rPr>
              <a:t>la</a:t>
            </a:r>
            <a:r>
              <a:rPr sz="6000" b="1" dirty="0">
                <a:solidFill>
                  <a:srgbClr val="FFFFFF"/>
                </a:solidFill>
                <a:latin typeface="Arial"/>
                <a:cs typeface="Arial"/>
              </a:rPr>
              <a:t>	</a:t>
            </a:r>
            <a:r>
              <a:rPr sz="6000" b="1" spc="-10" dirty="0">
                <a:solidFill>
                  <a:srgbClr val="FFFFFF"/>
                </a:solidFill>
                <a:latin typeface="Arial"/>
                <a:cs typeface="Arial"/>
              </a:rPr>
              <a:t>forma </a:t>
            </a:r>
            <a:r>
              <a:rPr sz="6000" b="1" spc="-25" dirty="0">
                <a:solidFill>
                  <a:srgbClr val="FFFFFF"/>
                </a:solidFill>
                <a:latin typeface="Arial"/>
                <a:cs typeface="Arial"/>
              </a:rPr>
              <a:t>en</a:t>
            </a:r>
            <a:r>
              <a:rPr sz="6000" b="1" dirty="0">
                <a:solidFill>
                  <a:srgbClr val="FFFFFF"/>
                </a:solidFill>
                <a:latin typeface="Arial"/>
                <a:cs typeface="Arial"/>
              </a:rPr>
              <a:t>	que </a:t>
            </a:r>
            <a:r>
              <a:rPr sz="6000" b="1" spc="-25" dirty="0">
                <a:solidFill>
                  <a:srgbClr val="FFFFFF"/>
                </a:solidFill>
                <a:latin typeface="Arial"/>
                <a:cs typeface="Arial"/>
              </a:rPr>
              <a:t>se</a:t>
            </a:r>
            <a:r>
              <a:rPr sz="6000" b="1" dirty="0">
                <a:solidFill>
                  <a:srgbClr val="FFFFFF"/>
                </a:solidFill>
                <a:latin typeface="Arial"/>
                <a:cs typeface="Arial"/>
              </a:rPr>
              <a:t>	</a:t>
            </a:r>
            <a:r>
              <a:rPr sz="6000" b="1" spc="-10" dirty="0">
                <a:solidFill>
                  <a:srgbClr val="FFFFFF"/>
                </a:solidFill>
                <a:latin typeface="Arial"/>
                <a:cs typeface="Arial"/>
              </a:rPr>
              <a:t>personaliza </a:t>
            </a:r>
            <a:r>
              <a:rPr sz="6000" b="1" spc="-25" dirty="0">
                <a:solidFill>
                  <a:srgbClr val="FFFFFF"/>
                </a:solidFill>
                <a:latin typeface="Arial"/>
                <a:cs typeface="Arial"/>
              </a:rPr>
              <a:t>la</a:t>
            </a:r>
            <a:r>
              <a:rPr sz="6000" b="1" dirty="0">
                <a:solidFill>
                  <a:srgbClr val="FFFFFF"/>
                </a:solidFill>
                <a:latin typeface="Arial"/>
                <a:cs typeface="Arial"/>
              </a:rPr>
              <a:t>	</a:t>
            </a:r>
            <a:r>
              <a:rPr sz="6000" b="1" spc="-10" dirty="0">
                <a:solidFill>
                  <a:srgbClr val="FFFFFF"/>
                </a:solidFill>
                <a:latin typeface="Arial"/>
                <a:cs typeface="Arial"/>
              </a:rPr>
              <a:t>atención.</a:t>
            </a:r>
            <a:endParaRPr sz="6000">
              <a:latin typeface="Arial"/>
              <a:cs typeface="Arial"/>
            </a:endParaRPr>
          </a:p>
        </p:txBody>
      </p:sp>
      <p:sp>
        <p:nvSpPr>
          <p:cNvPr id="3" name="object 3"/>
          <p:cNvSpPr/>
          <p:nvPr/>
        </p:nvSpPr>
        <p:spPr>
          <a:xfrm>
            <a:off x="4971174" y="751142"/>
            <a:ext cx="2169160" cy="2077085"/>
          </a:xfrm>
          <a:custGeom>
            <a:avLst/>
            <a:gdLst/>
            <a:ahLst/>
            <a:cxnLst/>
            <a:rect l="l" t="t" r="r" b="b"/>
            <a:pathLst>
              <a:path w="2169159" h="2077085">
                <a:moveTo>
                  <a:pt x="733170" y="0"/>
                </a:moveTo>
                <a:lnTo>
                  <a:pt x="678486" y="1076"/>
                </a:lnTo>
                <a:lnTo>
                  <a:pt x="626042" y="4305"/>
                </a:lnTo>
                <a:lnTo>
                  <a:pt x="575837" y="9686"/>
                </a:lnTo>
                <a:lnTo>
                  <a:pt x="527871" y="17221"/>
                </a:lnTo>
                <a:lnTo>
                  <a:pt x="482144" y="26908"/>
                </a:lnTo>
                <a:lnTo>
                  <a:pt x="438657" y="38747"/>
                </a:lnTo>
                <a:lnTo>
                  <a:pt x="389521" y="55580"/>
                </a:lnTo>
                <a:lnTo>
                  <a:pt x="343793" y="75079"/>
                </a:lnTo>
                <a:lnTo>
                  <a:pt x="301476" y="97246"/>
                </a:lnTo>
                <a:lnTo>
                  <a:pt x="262569" y="122080"/>
                </a:lnTo>
                <a:lnTo>
                  <a:pt x="227075" y="149580"/>
                </a:lnTo>
                <a:lnTo>
                  <a:pt x="187449" y="187261"/>
                </a:lnTo>
                <a:lnTo>
                  <a:pt x="153057" y="228238"/>
                </a:lnTo>
                <a:lnTo>
                  <a:pt x="123898" y="272510"/>
                </a:lnTo>
                <a:lnTo>
                  <a:pt x="99974" y="320078"/>
                </a:lnTo>
                <a:lnTo>
                  <a:pt x="81322" y="370698"/>
                </a:lnTo>
                <a:lnTo>
                  <a:pt x="67998" y="424127"/>
                </a:lnTo>
                <a:lnTo>
                  <a:pt x="60005" y="480364"/>
                </a:lnTo>
                <a:lnTo>
                  <a:pt x="57340" y="539407"/>
                </a:lnTo>
                <a:lnTo>
                  <a:pt x="58795" y="580485"/>
                </a:lnTo>
                <a:lnTo>
                  <a:pt x="63157" y="620014"/>
                </a:lnTo>
                <a:lnTo>
                  <a:pt x="70424" y="657989"/>
                </a:lnTo>
                <a:lnTo>
                  <a:pt x="93579" y="729336"/>
                </a:lnTo>
                <a:lnTo>
                  <a:pt x="127678" y="794830"/>
                </a:lnTo>
                <a:lnTo>
                  <a:pt x="172434" y="854651"/>
                </a:lnTo>
                <a:lnTo>
                  <a:pt x="198406" y="882751"/>
                </a:lnTo>
                <a:lnTo>
                  <a:pt x="226688" y="909676"/>
                </a:lnTo>
                <a:lnTo>
                  <a:pt x="257301" y="935443"/>
                </a:lnTo>
                <a:lnTo>
                  <a:pt x="290046" y="960199"/>
                </a:lnTo>
                <a:lnTo>
                  <a:pt x="324729" y="984080"/>
                </a:lnTo>
                <a:lnTo>
                  <a:pt x="361350" y="1007086"/>
                </a:lnTo>
                <a:lnTo>
                  <a:pt x="399910" y="1029220"/>
                </a:lnTo>
                <a:lnTo>
                  <a:pt x="352488" y="1055141"/>
                </a:lnTo>
                <a:lnTo>
                  <a:pt x="307873" y="1081735"/>
                </a:lnTo>
                <a:lnTo>
                  <a:pt x="266068" y="1109005"/>
                </a:lnTo>
                <a:lnTo>
                  <a:pt x="227075" y="1136954"/>
                </a:lnTo>
                <a:lnTo>
                  <a:pt x="191038" y="1165727"/>
                </a:lnTo>
                <a:lnTo>
                  <a:pt x="158099" y="1195468"/>
                </a:lnTo>
                <a:lnTo>
                  <a:pt x="128260" y="1226178"/>
                </a:lnTo>
                <a:lnTo>
                  <a:pt x="101523" y="1257858"/>
                </a:lnTo>
                <a:lnTo>
                  <a:pt x="77882" y="1290701"/>
                </a:lnTo>
                <a:lnTo>
                  <a:pt x="57343" y="1324898"/>
                </a:lnTo>
                <a:lnTo>
                  <a:pt x="39905" y="1360453"/>
                </a:lnTo>
                <a:lnTo>
                  <a:pt x="25565" y="1397368"/>
                </a:lnTo>
                <a:lnTo>
                  <a:pt x="14380" y="1435584"/>
                </a:lnTo>
                <a:lnTo>
                  <a:pt x="6391" y="1475062"/>
                </a:lnTo>
                <a:lnTo>
                  <a:pt x="1597" y="1515799"/>
                </a:lnTo>
                <a:lnTo>
                  <a:pt x="0" y="1557794"/>
                </a:lnTo>
                <a:lnTo>
                  <a:pt x="1735" y="1606870"/>
                </a:lnTo>
                <a:lnTo>
                  <a:pt x="6943" y="1653651"/>
                </a:lnTo>
                <a:lnTo>
                  <a:pt x="15622" y="1698136"/>
                </a:lnTo>
                <a:lnTo>
                  <a:pt x="27773" y="1740327"/>
                </a:lnTo>
                <a:lnTo>
                  <a:pt x="43395" y="1780222"/>
                </a:lnTo>
                <a:lnTo>
                  <a:pt x="67808" y="1826726"/>
                </a:lnTo>
                <a:lnTo>
                  <a:pt x="97647" y="1869351"/>
                </a:lnTo>
                <a:lnTo>
                  <a:pt x="132910" y="1908099"/>
                </a:lnTo>
                <a:lnTo>
                  <a:pt x="173596" y="1942973"/>
                </a:lnTo>
                <a:lnTo>
                  <a:pt x="209993" y="1968058"/>
                </a:lnTo>
                <a:lnTo>
                  <a:pt x="249738" y="1990598"/>
                </a:lnTo>
                <a:lnTo>
                  <a:pt x="292829" y="2010595"/>
                </a:lnTo>
                <a:lnTo>
                  <a:pt x="339267" y="2028049"/>
                </a:lnTo>
                <a:lnTo>
                  <a:pt x="389051" y="2042960"/>
                </a:lnTo>
                <a:lnTo>
                  <a:pt x="433101" y="2053379"/>
                </a:lnTo>
                <a:lnTo>
                  <a:pt x="479475" y="2061904"/>
                </a:lnTo>
                <a:lnTo>
                  <a:pt x="528173" y="2068534"/>
                </a:lnTo>
                <a:lnTo>
                  <a:pt x="579196" y="2073270"/>
                </a:lnTo>
                <a:lnTo>
                  <a:pt x="632542" y="2076112"/>
                </a:lnTo>
                <a:lnTo>
                  <a:pt x="688212" y="2077059"/>
                </a:lnTo>
                <a:lnTo>
                  <a:pt x="746467" y="2076004"/>
                </a:lnTo>
                <a:lnTo>
                  <a:pt x="802398" y="2072839"/>
                </a:lnTo>
                <a:lnTo>
                  <a:pt x="856003" y="2067564"/>
                </a:lnTo>
                <a:lnTo>
                  <a:pt x="907284" y="2060180"/>
                </a:lnTo>
                <a:lnTo>
                  <a:pt x="956239" y="2050687"/>
                </a:lnTo>
                <a:lnTo>
                  <a:pt x="1002868" y="2039086"/>
                </a:lnTo>
                <a:lnTo>
                  <a:pt x="1055667" y="2022467"/>
                </a:lnTo>
                <a:lnTo>
                  <a:pt x="1104930" y="2002997"/>
                </a:lnTo>
                <a:lnTo>
                  <a:pt x="1150658" y="1980676"/>
                </a:lnTo>
                <a:lnTo>
                  <a:pt x="1192850" y="1955503"/>
                </a:lnTo>
                <a:lnTo>
                  <a:pt x="1231506" y="1927479"/>
                </a:lnTo>
                <a:lnTo>
                  <a:pt x="1266597" y="1896694"/>
                </a:lnTo>
                <a:lnTo>
                  <a:pt x="1298094" y="1863243"/>
                </a:lnTo>
                <a:lnTo>
                  <a:pt x="1325994" y="1827126"/>
                </a:lnTo>
                <a:lnTo>
                  <a:pt x="1350298" y="1788344"/>
                </a:lnTo>
                <a:lnTo>
                  <a:pt x="1356290" y="1776349"/>
                </a:lnTo>
                <a:lnTo>
                  <a:pt x="713016" y="1776349"/>
                </a:lnTo>
                <a:lnTo>
                  <a:pt x="654081" y="1773806"/>
                </a:lnTo>
                <a:lnTo>
                  <a:pt x="601285" y="1766180"/>
                </a:lnTo>
                <a:lnTo>
                  <a:pt x="554628" y="1753470"/>
                </a:lnTo>
                <a:lnTo>
                  <a:pt x="514109" y="1735676"/>
                </a:lnTo>
                <a:lnTo>
                  <a:pt x="479729" y="1712798"/>
                </a:lnTo>
                <a:lnTo>
                  <a:pt x="445484" y="1677437"/>
                </a:lnTo>
                <a:lnTo>
                  <a:pt x="421025" y="1634905"/>
                </a:lnTo>
                <a:lnTo>
                  <a:pt x="406350" y="1585207"/>
                </a:lnTo>
                <a:lnTo>
                  <a:pt x="401459" y="1528343"/>
                </a:lnTo>
                <a:lnTo>
                  <a:pt x="402573" y="1501651"/>
                </a:lnTo>
                <a:lnTo>
                  <a:pt x="411484" y="1450883"/>
                </a:lnTo>
                <a:lnTo>
                  <a:pt x="429307" y="1403463"/>
                </a:lnTo>
                <a:lnTo>
                  <a:pt x="456048" y="1358516"/>
                </a:lnTo>
                <a:lnTo>
                  <a:pt x="491743" y="1315842"/>
                </a:lnTo>
                <a:lnTo>
                  <a:pt x="536695" y="1275151"/>
                </a:lnTo>
                <a:lnTo>
                  <a:pt x="590852" y="1236160"/>
                </a:lnTo>
                <a:lnTo>
                  <a:pt x="653627" y="1197407"/>
                </a:lnTo>
                <a:lnTo>
                  <a:pt x="688212" y="1178026"/>
                </a:lnTo>
                <a:lnTo>
                  <a:pt x="1287049" y="1178026"/>
                </a:lnTo>
                <a:lnTo>
                  <a:pt x="1285853" y="1176627"/>
                </a:lnTo>
                <a:lnTo>
                  <a:pt x="1255915" y="1146063"/>
                </a:lnTo>
                <a:lnTo>
                  <a:pt x="1223073" y="1116562"/>
                </a:lnTo>
                <a:lnTo>
                  <a:pt x="1187322" y="1088123"/>
                </a:lnTo>
                <a:lnTo>
                  <a:pt x="1148866" y="1060612"/>
                </a:lnTo>
                <a:lnTo>
                  <a:pt x="1107887" y="1033876"/>
                </a:lnTo>
                <a:lnTo>
                  <a:pt x="1064389" y="1007915"/>
                </a:lnTo>
                <a:lnTo>
                  <a:pt x="1018374" y="982726"/>
                </a:lnTo>
                <a:lnTo>
                  <a:pt x="1057610" y="959618"/>
                </a:lnTo>
                <a:lnTo>
                  <a:pt x="1094716" y="935253"/>
                </a:lnTo>
                <a:lnTo>
                  <a:pt x="1129690" y="909631"/>
                </a:lnTo>
                <a:lnTo>
                  <a:pt x="1162539" y="882745"/>
                </a:lnTo>
                <a:lnTo>
                  <a:pt x="1193048" y="854800"/>
                </a:lnTo>
                <a:lnTo>
                  <a:pt x="1205805" y="841667"/>
                </a:lnTo>
                <a:lnTo>
                  <a:pt x="733170" y="841667"/>
                </a:lnTo>
                <a:lnTo>
                  <a:pt x="697226" y="821810"/>
                </a:lnTo>
                <a:lnTo>
                  <a:pt x="663800" y="802532"/>
                </a:lnTo>
                <a:lnTo>
                  <a:pt x="604507" y="765721"/>
                </a:lnTo>
                <a:lnTo>
                  <a:pt x="555301" y="729676"/>
                </a:lnTo>
                <a:lnTo>
                  <a:pt x="516153" y="692861"/>
                </a:lnTo>
                <a:lnTo>
                  <a:pt x="486511" y="654505"/>
                </a:lnTo>
                <a:lnTo>
                  <a:pt x="465785" y="613816"/>
                </a:lnTo>
                <a:lnTo>
                  <a:pt x="453572" y="570028"/>
                </a:lnTo>
                <a:lnTo>
                  <a:pt x="449503" y="522363"/>
                </a:lnTo>
                <a:lnTo>
                  <a:pt x="453475" y="472519"/>
                </a:lnTo>
                <a:lnTo>
                  <a:pt x="465391" y="428390"/>
                </a:lnTo>
                <a:lnTo>
                  <a:pt x="485251" y="389975"/>
                </a:lnTo>
                <a:lnTo>
                  <a:pt x="513054" y="357276"/>
                </a:lnTo>
                <a:lnTo>
                  <a:pt x="548996" y="331171"/>
                </a:lnTo>
                <a:lnTo>
                  <a:pt x="593272" y="312521"/>
                </a:lnTo>
                <a:lnTo>
                  <a:pt x="645880" y="301330"/>
                </a:lnTo>
                <a:lnTo>
                  <a:pt x="706818" y="297599"/>
                </a:lnTo>
                <a:lnTo>
                  <a:pt x="1326364" y="297599"/>
                </a:lnTo>
                <a:lnTo>
                  <a:pt x="1324508" y="292176"/>
                </a:lnTo>
                <a:lnTo>
                  <a:pt x="1303825" y="248437"/>
                </a:lnTo>
                <a:lnTo>
                  <a:pt x="1278199" y="207895"/>
                </a:lnTo>
                <a:lnTo>
                  <a:pt x="1247632" y="170550"/>
                </a:lnTo>
                <a:lnTo>
                  <a:pt x="1212126" y="136398"/>
                </a:lnTo>
                <a:lnTo>
                  <a:pt x="1171485" y="105689"/>
                </a:lnTo>
                <a:lnTo>
                  <a:pt x="1125516" y="78660"/>
                </a:lnTo>
                <a:lnTo>
                  <a:pt x="1074221" y="55312"/>
                </a:lnTo>
                <a:lnTo>
                  <a:pt x="1017600" y="35648"/>
                </a:lnTo>
                <a:lnTo>
                  <a:pt x="976759" y="24753"/>
                </a:lnTo>
                <a:lnTo>
                  <a:pt x="933292" y="15840"/>
                </a:lnTo>
                <a:lnTo>
                  <a:pt x="887201" y="8909"/>
                </a:lnTo>
                <a:lnTo>
                  <a:pt x="838484" y="3959"/>
                </a:lnTo>
                <a:lnTo>
                  <a:pt x="787140" y="989"/>
                </a:lnTo>
                <a:lnTo>
                  <a:pt x="733170" y="0"/>
                </a:lnTo>
                <a:close/>
              </a:path>
              <a:path w="2169159" h="2077085">
                <a:moveTo>
                  <a:pt x="1287049" y="1178026"/>
                </a:moveTo>
                <a:lnTo>
                  <a:pt x="688212" y="1178026"/>
                </a:lnTo>
                <a:lnTo>
                  <a:pt x="728032" y="1198083"/>
                </a:lnTo>
                <a:lnTo>
                  <a:pt x="765330" y="1217945"/>
                </a:lnTo>
                <a:lnTo>
                  <a:pt x="800109" y="1237612"/>
                </a:lnTo>
                <a:lnTo>
                  <a:pt x="862065" y="1276653"/>
                </a:lnTo>
                <a:lnTo>
                  <a:pt x="913600" y="1316957"/>
                </a:lnTo>
                <a:lnTo>
                  <a:pt x="954624" y="1358950"/>
                </a:lnTo>
                <a:lnTo>
                  <a:pt x="984851" y="1403511"/>
                </a:lnTo>
                <a:lnTo>
                  <a:pt x="1004372" y="1451076"/>
                </a:lnTo>
                <a:lnTo>
                  <a:pt x="1014064" y="1503393"/>
                </a:lnTo>
                <a:lnTo>
                  <a:pt x="1015276" y="1531442"/>
                </a:lnTo>
                <a:lnTo>
                  <a:pt x="1010577" y="1585692"/>
                </a:lnTo>
                <a:lnTo>
                  <a:pt x="996481" y="1633742"/>
                </a:lnTo>
                <a:lnTo>
                  <a:pt x="972986" y="1675594"/>
                </a:lnTo>
                <a:lnTo>
                  <a:pt x="940092" y="1711248"/>
                </a:lnTo>
                <a:lnTo>
                  <a:pt x="906954" y="1734683"/>
                </a:lnTo>
                <a:lnTo>
                  <a:pt x="867677" y="1752911"/>
                </a:lnTo>
                <a:lnTo>
                  <a:pt x="822262" y="1765931"/>
                </a:lnTo>
                <a:lnTo>
                  <a:pt x="770708" y="1773744"/>
                </a:lnTo>
                <a:lnTo>
                  <a:pt x="713016" y="1776349"/>
                </a:lnTo>
                <a:lnTo>
                  <a:pt x="1356290" y="1776349"/>
                </a:lnTo>
                <a:lnTo>
                  <a:pt x="1388024" y="1702939"/>
                </a:lnTo>
                <a:lnTo>
                  <a:pt x="1401263" y="1656623"/>
                </a:lnTo>
                <a:lnTo>
                  <a:pt x="1410720" y="1607950"/>
                </a:lnTo>
                <a:lnTo>
                  <a:pt x="1416393" y="1556922"/>
                </a:lnTo>
                <a:lnTo>
                  <a:pt x="1418285" y="1503540"/>
                </a:lnTo>
                <a:lnTo>
                  <a:pt x="1416589" y="1461690"/>
                </a:lnTo>
                <a:lnTo>
                  <a:pt x="1411503" y="1421388"/>
                </a:lnTo>
                <a:lnTo>
                  <a:pt x="1403026" y="1382637"/>
                </a:lnTo>
                <a:lnTo>
                  <a:pt x="1391158" y="1345438"/>
                </a:lnTo>
                <a:lnTo>
                  <a:pt x="1376094" y="1309545"/>
                </a:lnTo>
                <a:lnTo>
                  <a:pt x="1358028" y="1274716"/>
                </a:lnTo>
                <a:lnTo>
                  <a:pt x="1336960" y="1240951"/>
                </a:lnTo>
                <a:lnTo>
                  <a:pt x="1312887" y="1208252"/>
                </a:lnTo>
                <a:lnTo>
                  <a:pt x="1287049" y="1178026"/>
                </a:lnTo>
                <a:close/>
              </a:path>
              <a:path w="2169159" h="2077085">
                <a:moveTo>
                  <a:pt x="1326364" y="297599"/>
                </a:moveTo>
                <a:lnTo>
                  <a:pt x="706818" y="297599"/>
                </a:lnTo>
                <a:lnTo>
                  <a:pt x="739024" y="298568"/>
                </a:lnTo>
                <a:lnTo>
                  <a:pt x="769005" y="301475"/>
                </a:lnTo>
                <a:lnTo>
                  <a:pt x="822286" y="313105"/>
                </a:lnTo>
                <a:lnTo>
                  <a:pt x="867246" y="332290"/>
                </a:lnTo>
                <a:lnTo>
                  <a:pt x="904443" y="358838"/>
                </a:lnTo>
                <a:lnTo>
                  <a:pt x="933316" y="392353"/>
                </a:lnTo>
                <a:lnTo>
                  <a:pt x="953274" y="432460"/>
                </a:lnTo>
                <a:lnTo>
                  <a:pt x="964893" y="478570"/>
                </a:lnTo>
                <a:lnTo>
                  <a:pt x="968768" y="530110"/>
                </a:lnTo>
                <a:lnTo>
                  <a:pt x="964942" y="575547"/>
                </a:lnTo>
                <a:lnTo>
                  <a:pt x="953462" y="618853"/>
                </a:lnTo>
                <a:lnTo>
                  <a:pt x="934328" y="660028"/>
                </a:lnTo>
                <a:lnTo>
                  <a:pt x="907541" y="699071"/>
                </a:lnTo>
                <a:lnTo>
                  <a:pt x="873683" y="736466"/>
                </a:lnTo>
                <a:lnTo>
                  <a:pt x="833334" y="772698"/>
                </a:lnTo>
                <a:lnTo>
                  <a:pt x="786496" y="807765"/>
                </a:lnTo>
                <a:lnTo>
                  <a:pt x="733170" y="841667"/>
                </a:lnTo>
                <a:lnTo>
                  <a:pt x="1205805" y="841667"/>
                </a:lnTo>
                <a:lnTo>
                  <a:pt x="1246521" y="796287"/>
                </a:lnTo>
                <a:lnTo>
                  <a:pt x="1269479" y="765721"/>
                </a:lnTo>
                <a:lnTo>
                  <a:pt x="1308034" y="701971"/>
                </a:lnTo>
                <a:lnTo>
                  <a:pt x="1336903" y="634746"/>
                </a:lnTo>
                <a:lnTo>
                  <a:pt x="1354928" y="564795"/>
                </a:lnTo>
                <a:lnTo>
                  <a:pt x="1360931" y="492912"/>
                </a:lnTo>
                <a:lnTo>
                  <a:pt x="1358655" y="439096"/>
                </a:lnTo>
                <a:lnTo>
                  <a:pt x="1351826" y="387700"/>
                </a:lnTo>
                <a:lnTo>
                  <a:pt x="1340443" y="338727"/>
                </a:lnTo>
                <a:lnTo>
                  <a:pt x="1326364" y="297599"/>
                </a:lnTo>
                <a:close/>
              </a:path>
              <a:path w="2169159" h="2077085">
                <a:moveTo>
                  <a:pt x="1941042" y="1582597"/>
                </a:moveTo>
                <a:lnTo>
                  <a:pt x="1880253" y="1585696"/>
                </a:lnTo>
                <a:lnTo>
                  <a:pt x="1829636" y="1594993"/>
                </a:lnTo>
                <a:lnTo>
                  <a:pt x="1789189" y="1610490"/>
                </a:lnTo>
                <a:lnTo>
                  <a:pt x="1736875" y="1663000"/>
                </a:lnTo>
                <a:lnTo>
                  <a:pt x="1721135" y="1705821"/>
                </a:lnTo>
                <a:lnTo>
                  <a:pt x="1711691" y="1760655"/>
                </a:lnTo>
                <a:lnTo>
                  <a:pt x="1708543" y="1827504"/>
                </a:lnTo>
                <a:lnTo>
                  <a:pt x="1711643" y="1890231"/>
                </a:lnTo>
                <a:lnTo>
                  <a:pt x="1720943" y="1942012"/>
                </a:lnTo>
                <a:lnTo>
                  <a:pt x="1736441" y="1982847"/>
                </a:lnTo>
                <a:lnTo>
                  <a:pt x="1787976" y="2034094"/>
                </a:lnTo>
                <a:lnTo>
                  <a:pt x="1827890" y="2049349"/>
                </a:lnTo>
                <a:lnTo>
                  <a:pt x="1877878" y="2058502"/>
                </a:lnTo>
                <a:lnTo>
                  <a:pt x="1937943" y="2061552"/>
                </a:lnTo>
                <a:lnTo>
                  <a:pt x="1998058" y="2058452"/>
                </a:lnTo>
                <a:lnTo>
                  <a:pt x="2048194" y="2049152"/>
                </a:lnTo>
                <a:lnTo>
                  <a:pt x="2088350" y="2033654"/>
                </a:lnTo>
                <a:lnTo>
                  <a:pt x="2140568" y="1981246"/>
                </a:lnTo>
                <a:lnTo>
                  <a:pt x="2156312" y="1938713"/>
                </a:lnTo>
                <a:lnTo>
                  <a:pt x="2165757" y="1884363"/>
                </a:lnTo>
                <a:lnTo>
                  <a:pt x="2168905" y="1818195"/>
                </a:lnTo>
                <a:lnTo>
                  <a:pt x="2165805" y="1754792"/>
                </a:lnTo>
                <a:lnTo>
                  <a:pt x="2156504" y="1702527"/>
                </a:lnTo>
                <a:lnTo>
                  <a:pt x="2141002" y="1661400"/>
                </a:lnTo>
                <a:lnTo>
                  <a:pt x="2089557" y="1610056"/>
                </a:lnTo>
                <a:lnTo>
                  <a:pt x="2049935" y="1594800"/>
                </a:lnTo>
                <a:lnTo>
                  <a:pt x="2000431" y="1585648"/>
                </a:lnTo>
                <a:lnTo>
                  <a:pt x="1941042" y="1582597"/>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3004" y="1671827"/>
            <a:ext cx="3413759" cy="4405871"/>
          </a:xfrm>
          <a:prstGeom prst="rect">
            <a:avLst/>
          </a:prstGeom>
        </p:spPr>
      </p:pic>
      <p:pic>
        <p:nvPicPr>
          <p:cNvPr id="3" name="object 3"/>
          <p:cNvPicPr/>
          <p:nvPr/>
        </p:nvPicPr>
        <p:blipFill>
          <a:blip r:embed="rId3" cstate="print"/>
          <a:stretch>
            <a:fillRect/>
          </a:stretch>
        </p:blipFill>
        <p:spPr>
          <a:xfrm>
            <a:off x="4128515" y="251459"/>
            <a:ext cx="3250691" cy="4599431"/>
          </a:xfrm>
          <a:prstGeom prst="rect">
            <a:avLst/>
          </a:prstGeom>
        </p:spPr>
      </p:pic>
      <p:sp>
        <p:nvSpPr>
          <p:cNvPr id="4" name="object 4"/>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pic>
        <p:nvPicPr>
          <p:cNvPr id="5" name="object 5"/>
          <p:cNvPicPr/>
          <p:nvPr/>
        </p:nvPicPr>
        <p:blipFill>
          <a:blip r:embed="rId4" cstate="print"/>
          <a:stretch>
            <a:fillRect/>
          </a:stretch>
        </p:blipFill>
        <p:spPr>
          <a:xfrm>
            <a:off x="11233404" y="251459"/>
            <a:ext cx="635171" cy="640079"/>
          </a:xfrm>
          <a:prstGeom prst="rect">
            <a:avLst/>
          </a:prstGeom>
        </p:spPr>
      </p:pic>
      <p:sp>
        <p:nvSpPr>
          <p:cNvPr id="6" name="object 6"/>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pic>
        <p:nvPicPr>
          <p:cNvPr id="7" name="object 7"/>
          <p:cNvPicPr/>
          <p:nvPr/>
        </p:nvPicPr>
        <p:blipFill>
          <a:blip r:embed="rId5" cstate="print"/>
          <a:stretch>
            <a:fillRect/>
          </a:stretch>
        </p:blipFill>
        <p:spPr>
          <a:xfrm>
            <a:off x="4730496" y="2951988"/>
            <a:ext cx="7037831" cy="3400043"/>
          </a:xfrm>
          <a:prstGeom prst="rect">
            <a:avLst/>
          </a:prstGeom>
        </p:spPr>
      </p:pic>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38</a:t>
            </a:fld>
            <a:endParaRPr spc="-25"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sp>
        <p:nvSpPr>
          <p:cNvPr id="3" name="object 3"/>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pic>
        <p:nvPicPr>
          <p:cNvPr id="4" name="object 4"/>
          <p:cNvPicPr/>
          <p:nvPr/>
        </p:nvPicPr>
        <p:blipFill>
          <a:blip r:embed="rId2" cstate="print"/>
          <a:stretch>
            <a:fillRect/>
          </a:stretch>
        </p:blipFill>
        <p:spPr>
          <a:xfrm>
            <a:off x="0" y="1691640"/>
            <a:ext cx="3165347" cy="3169919"/>
          </a:xfrm>
          <a:prstGeom prst="rect">
            <a:avLst/>
          </a:prstGeom>
        </p:spPr>
      </p:pic>
      <p:sp>
        <p:nvSpPr>
          <p:cNvPr id="5" name="object 5"/>
          <p:cNvSpPr txBox="1">
            <a:spLocks noGrp="1"/>
          </p:cNvSpPr>
          <p:nvPr>
            <p:ph type="title"/>
          </p:nvPr>
        </p:nvSpPr>
        <p:spPr>
          <a:xfrm>
            <a:off x="495052" y="198932"/>
            <a:ext cx="9241790" cy="1122680"/>
          </a:xfrm>
          <a:prstGeom prst="rect">
            <a:avLst/>
          </a:prstGeom>
        </p:spPr>
        <p:txBody>
          <a:bodyPr vert="horz" wrap="square" lIns="0" tIns="12700" rIns="0" bIns="0" rtlCol="0">
            <a:spAutoFit/>
          </a:bodyPr>
          <a:lstStyle/>
          <a:p>
            <a:pPr marL="12700" marR="5080">
              <a:lnSpc>
                <a:spcPct val="100000"/>
              </a:lnSpc>
              <a:spcBef>
                <a:spcPts val="100"/>
              </a:spcBef>
            </a:pPr>
            <a:r>
              <a:rPr b="0" dirty="0">
                <a:latin typeface="Arial"/>
                <a:cs typeface="Arial"/>
              </a:rPr>
              <a:t>Colaborar en</a:t>
            </a:r>
            <a:r>
              <a:rPr b="0" spc="5" dirty="0">
                <a:latin typeface="Arial"/>
                <a:cs typeface="Arial"/>
              </a:rPr>
              <a:t> </a:t>
            </a:r>
            <a:r>
              <a:rPr b="0" dirty="0">
                <a:latin typeface="Arial"/>
                <a:cs typeface="Arial"/>
              </a:rPr>
              <a:t>el</a:t>
            </a:r>
            <a:r>
              <a:rPr b="0" spc="5" dirty="0">
                <a:latin typeface="Arial"/>
                <a:cs typeface="Arial"/>
              </a:rPr>
              <a:t> </a:t>
            </a:r>
            <a:r>
              <a:rPr b="0" dirty="0">
                <a:latin typeface="Arial"/>
                <a:cs typeface="Arial"/>
              </a:rPr>
              <a:t>establecimiento de</a:t>
            </a:r>
            <a:r>
              <a:rPr b="0" spc="5" dirty="0">
                <a:latin typeface="Arial"/>
                <a:cs typeface="Arial"/>
              </a:rPr>
              <a:t> </a:t>
            </a:r>
            <a:r>
              <a:rPr b="0" dirty="0">
                <a:latin typeface="Arial"/>
                <a:cs typeface="Arial"/>
              </a:rPr>
              <a:t>la</a:t>
            </a:r>
            <a:r>
              <a:rPr b="0" spc="5" dirty="0">
                <a:latin typeface="Arial"/>
                <a:cs typeface="Arial"/>
              </a:rPr>
              <a:t> </a:t>
            </a:r>
            <a:r>
              <a:rPr b="0" spc="-10" dirty="0">
                <a:latin typeface="Arial"/>
                <a:cs typeface="Arial"/>
              </a:rPr>
              <a:t>agenda </a:t>
            </a:r>
            <a:r>
              <a:rPr b="0" dirty="0">
                <a:latin typeface="Arial"/>
                <a:cs typeface="Arial"/>
              </a:rPr>
              <a:t>de</a:t>
            </a:r>
            <a:r>
              <a:rPr b="0" spc="5" dirty="0">
                <a:latin typeface="Arial"/>
                <a:cs typeface="Arial"/>
              </a:rPr>
              <a:t> </a:t>
            </a:r>
            <a:r>
              <a:rPr b="0" spc="-10" dirty="0">
                <a:latin typeface="Arial"/>
                <a:cs typeface="Arial"/>
              </a:rPr>
              <a:t>visitas.</a:t>
            </a:r>
          </a:p>
        </p:txBody>
      </p:sp>
      <p:pic>
        <p:nvPicPr>
          <p:cNvPr id="6" name="object 6"/>
          <p:cNvPicPr/>
          <p:nvPr/>
        </p:nvPicPr>
        <p:blipFill>
          <a:blip r:embed="rId3" cstate="print"/>
          <a:stretch>
            <a:fillRect/>
          </a:stretch>
        </p:blipFill>
        <p:spPr>
          <a:xfrm>
            <a:off x="11233404" y="251459"/>
            <a:ext cx="652652" cy="640079"/>
          </a:xfrm>
          <a:prstGeom prst="rect">
            <a:avLst/>
          </a:prstGeom>
        </p:spPr>
      </p:pic>
      <p:sp>
        <p:nvSpPr>
          <p:cNvPr id="7" name="object 7"/>
          <p:cNvSpPr txBox="1"/>
          <p:nvPr/>
        </p:nvSpPr>
        <p:spPr>
          <a:xfrm>
            <a:off x="3016364" y="2301760"/>
            <a:ext cx="7254240" cy="1930400"/>
          </a:xfrm>
          <a:prstGeom prst="rect">
            <a:avLst/>
          </a:prstGeom>
        </p:spPr>
        <p:txBody>
          <a:bodyPr vert="horz" wrap="square" lIns="0" tIns="12065" rIns="0" bIns="0" rtlCol="0">
            <a:spAutoFit/>
          </a:bodyPr>
          <a:lstStyle/>
          <a:p>
            <a:pPr marL="469265" marR="5080" indent="-457200">
              <a:lnSpc>
                <a:spcPct val="100000"/>
              </a:lnSpc>
              <a:spcBef>
                <a:spcPts val="95"/>
              </a:spcBef>
              <a:buChar char="•"/>
              <a:tabLst>
                <a:tab pos="469265" algn="l"/>
                <a:tab pos="470534" algn="l"/>
              </a:tabLst>
            </a:pPr>
            <a:r>
              <a:rPr sz="2500" dirty="0">
                <a:latin typeface="Arial"/>
                <a:cs typeface="Arial"/>
              </a:rPr>
              <a:t>¿Cuál</a:t>
            </a:r>
            <a:r>
              <a:rPr sz="2500" spc="-50" dirty="0">
                <a:latin typeface="Arial"/>
                <a:cs typeface="Arial"/>
              </a:rPr>
              <a:t> </a:t>
            </a:r>
            <a:r>
              <a:rPr sz="2500" dirty="0">
                <a:latin typeface="Arial"/>
                <a:cs typeface="Arial"/>
              </a:rPr>
              <a:t>es</a:t>
            </a:r>
            <a:r>
              <a:rPr sz="2500" spc="-55" dirty="0">
                <a:latin typeface="Arial"/>
                <a:cs typeface="Arial"/>
              </a:rPr>
              <a:t> </a:t>
            </a:r>
            <a:r>
              <a:rPr sz="2500" dirty="0">
                <a:latin typeface="Arial"/>
                <a:cs typeface="Arial"/>
              </a:rPr>
              <a:t>la</a:t>
            </a:r>
            <a:r>
              <a:rPr sz="2500" spc="-50" dirty="0">
                <a:latin typeface="Arial"/>
                <a:cs typeface="Arial"/>
              </a:rPr>
              <a:t> </a:t>
            </a:r>
            <a:r>
              <a:rPr sz="2500" dirty="0">
                <a:latin typeface="Arial"/>
                <a:cs typeface="Arial"/>
              </a:rPr>
              <a:t>preocupación</a:t>
            </a:r>
            <a:r>
              <a:rPr sz="2500" spc="-50" dirty="0">
                <a:latin typeface="Arial"/>
                <a:cs typeface="Arial"/>
              </a:rPr>
              <a:t> </a:t>
            </a:r>
            <a:r>
              <a:rPr sz="2500" dirty="0">
                <a:latin typeface="Arial"/>
                <a:cs typeface="Arial"/>
              </a:rPr>
              <a:t>PRINCIPAL</a:t>
            </a:r>
            <a:r>
              <a:rPr sz="2500" spc="-55" dirty="0">
                <a:latin typeface="Arial"/>
                <a:cs typeface="Arial"/>
              </a:rPr>
              <a:t> </a:t>
            </a:r>
            <a:r>
              <a:rPr sz="2500" dirty="0">
                <a:latin typeface="Arial"/>
                <a:cs typeface="Arial"/>
              </a:rPr>
              <a:t>en</a:t>
            </a:r>
            <a:r>
              <a:rPr sz="2500" spc="-50" dirty="0">
                <a:latin typeface="Arial"/>
                <a:cs typeface="Arial"/>
              </a:rPr>
              <a:t> </a:t>
            </a:r>
            <a:r>
              <a:rPr sz="2500" dirty="0">
                <a:latin typeface="Arial"/>
                <a:cs typeface="Arial"/>
              </a:rPr>
              <a:t>la</a:t>
            </a:r>
            <a:r>
              <a:rPr sz="2500" spc="-55" dirty="0">
                <a:latin typeface="Arial"/>
                <a:cs typeface="Arial"/>
              </a:rPr>
              <a:t> </a:t>
            </a:r>
            <a:r>
              <a:rPr sz="2500" spc="-25" dirty="0">
                <a:latin typeface="Arial"/>
                <a:cs typeface="Arial"/>
              </a:rPr>
              <a:t>que </a:t>
            </a:r>
            <a:r>
              <a:rPr sz="2500" dirty="0">
                <a:latin typeface="Arial"/>
                <a:cs typeface="Arial"/>
              </a:rPr>
              <a:t>te</a:t>
            </a:r>
            <a:r>
              <a:rPr sz="2500" spc="-65" dirty="0">
                <a:latin typeface="Arial"/>
                <a:cs typeface="Arial"/>
              </a:rPr>
              <a:t> </a:t>
            </a:r>
            <a:r>
              <a:rPr sz="2500" dirty="0">
                <a:latin typeface="Arial"/>
                <a:cs typeface="Arial"/>
              </a:rPr>
              <a:t>gustaría</a:t>
            </a:r>
            <a:r>
              <a:rPr sz="2500" spc="-70" dirty="0">
                <a:latin typeface="Arial"/>
                <a:cs typeface="Arial"/>
              </a:rPr>
              <a:t> </a:t>
            </a:r>
            <a:r>
              <a:rPr sz="2500" dirty="0">
                <a:latin typeface="Arial"/>
                <a:cs typeface="Arial"/>
              </a:rPr>
              <a:t>enfocarte</a:t>
            </a:r>
            <a:r>
              <a:rPr sz="2500" spc="-70" dirty="0">
                <a:latin typeface="Arial"/>
                <a:cs typeface="Arial"/>
              </a:rPr>
              <a:t> </a:t>
            </a:r>
            <a:r>
              <a:rPr sz="2500" spc="-20" dirty="0">
                <a:latin typeface="Arial"/>
                <a:cs typeface="Arial"/>
              </a:rPr>
              <a:t>hoy?</a:t>
            </a:r>
            <a:endParaRPr sz="2500">
              <a:latin typeface="Arial"/>
              <a:cs typeface="Arial"/>
            </a:endParaRPr>
          </a:p>
          <a:p>
            <a:pPr>
              <a:lnSpc>
                <a:spcPct val="100000"/>
              </a:lnSpc>
              <a:spcBef>
                <a:spcPts val="10"/>
              </a:spcBef>
              <a:buFont typeface="Arial"/>
              <a:buChar char="•"/>
            </a:pPr>
            <a:endParaRPr sz="2600">
              <a:latin typeface="Arial"/>
              <a:cs typeface="Arial"/>
            </a:endParaRPr>
          </a:p>
          <a:p>
            <a:pPr marL="469265" marR="1508125" indent="-457200">
              <a:lnSpc>
                <a:spcPct val="100000"/>
              </a:lnSpc>
              <a:buChar char="•"/>
              <a:tabLst>
                <a:tab pos="469265" algn="l"/>
                <a:tab pos="470534" algn="l"/>
              </a:tabLst>
            </a:pPr>
            <a:r>
              <a:rPr sz="2500" dirty="0">
                <a:latin typeface="Arial"/>
                <a:cs typeface="Arial"/>
              </a:rPr>
              <a:t>Si</a:t>
            </a:r>
            <a:r>
              <a:rPr sz="2500" spc="-55" dirty="0">
                <a:latin typeface="Arial"/>
                <a:cs typeface="Arial"/>
              </a:rPr>
              <a:t> </a:t>
            </a:r>
            <a:r>
              <a:rPr sz="2500" dirty="0">
                <a:latin typeface="Arial"/>
                <a:cs typeface="Arial"/>
              </a:rPr>
              <a:t>el</a:t>
            </a:r>
            <a:r>
              <a:rPr sz="2500" spc="-55" dirty="0">
                <a:latin typeface="Arial"/>
                <a:cs typeface="Arial"/>
              </a:rPr>
              <a:t> </a:t>
            </a:r>
            <a:r>
              <a:rPr sz="2500" dirty="0">
                <a:latin typeface="Arial"/>
                <a:cs typeface="Arial"/>
              </a:rPr>
              <a:t>tiempo</a:t>
            </a:r>
            <a:r>
              <a:rPr sz="2500" spc="-55" dirty="0">
                <a:latin typeface="Arial"/>
                <a:cs typeface="Arial"/>
              </a:rPr>
              <a:t> </a:t>
            </a:r>
            <a:r>
              <a:rPr sz="2500" dirty="0">
                <a:latin typeface="Arial"/>
                <a:cs typeface="Arial"/>
              </a:rPr>
              <a:t>lo</a:t>
            </a:r>
            <a:r>
              <a:rPr sz="2500" spc="-55" dirty="0">
                <a:latin typeface="Arial"/>
                <a:cs typeface="Arial"/>
              </a:rPr>
              <a:t> </a:t>
            </a:r>
            <a:r>
              <a:rPr sz="2500" dirty="0">
                <a:latin typeface="Arial"/>
                <a:cs typeface="Arial"/>
              </a:rPr>
              <a:t>permite,</a:t>
            </a:r>
            <a:r>
              <a:rPr sz="2500" spc="-55" dirty="0">
                <a:latin typeface="Arial"/>
                <a:cs typeface="Arial"/>
              </a:rPr>
              <a:t> </a:t>
            </a:r>
            <a:r>
              <a:rPr sz="2500" dirty="0">
                <a:latin typeface="Arial"/>
                <a:cs typeface="Arial"/>
              </a:rPr>
              <a:t>¿qué</a:t>
            </a:r>
            <a:r>
              <a:rPr sz="2500" spc="-55" dirty="0">
                <a:latin typeface="Arial"/>
                <a:cs typeface="Arial"/>
              </a:rPr>
              <a:t> </a:t>
            </a:r>
            <a:r>
              <a:rPr sz="2500" spc="-10" dirty="0">
                <a:latin typeface="Arial"/>
                <a:cs typeface="Arial"/>
              </a:rPr>
              <a:t>otras preocupaciones</a:t>
            </a:r>
            <a:r>
              <a:rPr sz="2500" spc="-90" dirty="0">
                <a:latin typeface="Arial"/>
                <a:cs typeface="Arial"/>
              </a:rPr>
              <a:t> </a:t>
            </a:r>
            <a:r>
              <a:rPr sz="2500" dirty="0">
                <a:latin typeface="Arial"/>
                <a:cs typeface="Arial"/>
              </a:rPr>
              <a:t>te</a:t>
            </a:r>
            <a:r>
              <a:rPr sz="2500" spc="-90" dirty="0">
                <a:latin typeface="Arial"/>
                <a:cs typeface="Arial"/>
              </a:rPr>
              <a:t> </a:t>
            </a:r>
            <a:r>
              <a:rPr sz="2500" dirty="0">
                <a:latin typeface="Arial"/>
                <a:cs typeface="Arial"/>
              </a:rPr>
              <a:t>gustarían</a:t>
            </a:r>
            <a:r>
              <a:rPr sz="2500" spc="-90" dirty="0">
                <a:latin typeface="Arial"/>
                <a:cs typeface="Arial"/>
              </a:rPr>
              <a:t> </a:t>
            </a:r>
            <a:r>
              <a:rPr sz="2500" spc="-10" dirty="0">
                <a:latin typeface="Arial"/>
                <a:cs typeface="Arial"/>
              </a:rPr>
              <a:t>discutir?</a:t>
            </a:r>
            <a:endParaRPr sz="2500">
              <a:latin typeface="Arial"/>
              <a:cs typeface="Arial"/>
            </a:endParaRPr>
          </a:p>
        </p:txBody>
      </p:sp>
      <p:sp>
        <p:nvSpPr>
          <p:cNvPr id="8" name="object 8"/>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39</a:t>
            </a:fld>
            <a:endParaRPr spc="-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836420"/>
            <a:ext cx="12192000" cy="4235195"/>
          </a:xfrm>
          <a:prstGeom prst="rect">
            <a:avLst/>
          </a:prstGeom>
        </p:spPr>
      </p:pic>
      <p:sp>
        <p:nvSpPr>
          <p:cNvPr id="3" name="object 3"/>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4" name="object 4"/>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pic>
        <p:nvPicPr>
          <p:cNvPr id="5" name="object 5"/>
          <p:cNvPicPr/>
          <p:nvPr/>
        </p:nvPicPr>
        <p:blipFill>
          <a:blip r:embed="rId3" cstate="print"/>
          <a:stretch>
            <a:fillRect/>
          </a:stretch>
        </p:blipFill>
        <p:spPr>
          <a:xfrm>
            <a:off x="3619500" y="376428"/>
            <a:ext cx="5013947" cy="1295399"/>
          </a:xfrm>
          <a:prstGeom prst="rect">
            <a:avLst/>
          </a:prstGeom>
        </p:spPr>
      </p:pic>
      <p:sp>
        <p:nvSpPr>
          <p:cNvPr id="6" name="object 6"/>
          <p:cNvSpPr/>
          <p:nvPr/>
        </p:nvSpPr>
        <p:spPr>
          <a:xfrm>
            <a:off x="0" y="1836420"/>
            <a:ext cx="12192000" cy="4235450"/>
          </a:xfrm>
          <a:custGeom>
            <a:avLst/>
            <a:gdLst/>
            <a:ahLst/>
            <a:cxnLst/>
            <a:rect l="l" t="t" r="r" b="b"/>
            <a:pathLst>
              <a:path w="12192000" h="4235450">
                <a:moveTo>
                  <a:pt x="12192000" y="0"/>
                </a:moveTo>
                <a:lnTo>
                  <a:pt x="0" y="0"/>
                </a:lnTo>
                <a:lnTo>
                  <a:pt x="0" y="4235196"/>
                </a:lnTo>
                <a:lnTo>
                  <a:pt x="12192000" y="4235196"/>
                </a:lnTo>
                <a:lnTo>
                  <a:pt x="12192000" y="0"/>
                </a:lnTo>
                <a:close/>
              </a:path>
            </a:pathLst>
          </a:custGeom>
          <a:solidFill>
            <a:srgbClr val="F1F1F1">
              <a:alpha val="69804"/>
            </a:srgbClr>
          </a:solidFill>
        </p:spPr>
        <p:txBody>
          <a:bodyPr wrap="square" lIns="0" tIns="0" rIns="0" bIns="0" rtlCol="0"/>
          <a:lstStyle/>
          <a:p>
            <a:endParaRPr/>
          </a:p>
        </p:txBody>
      </p:sp>
      <p:sp>
        <p:nvSpPr>
          <p:cNvPr id="7" name="object 7"/>
          <p:cNvSpPr txBox="1">
            <a:spLocks noGrp="1"/>
          </p:cNvSpPr>
          <p:nvPr>
            <p:ph type="title"/>
          </p:nvPr>
        </p:nvSpPr>
        <p:spPr>
          <a:xfrm>
            <a:off x="3479038" y="2438120"/>
            <a:ext cx="5297805" cy="711200"/>
          </a:xfrm>
          <a:prstGeom prst="rect">
            <a:avLst/>
          </a:prstGeom>
        </p:spPr>
        <p:txBody>
          <a:bodyPr vert="horz" wrap="square" lIns="0" tIns="12700" rIns="0" bIns="0" rtlCol="0">
            <a:spAutoFit/>
          </a:bodyPr>
          <a:lstStyle/>
          <a:p>
            <a:pPr marL="12700">
              <a:lnSpc>
                <a:spcPct val="100000"/>
              </a:lnSpc>
              <a:spcBef>
                <a:spcPts val="100"/>
              </a:spcBef>
            </a:pPr>
            <a:r>
              <a:rPr sz="4500" dirty="0">
                <a:solidFill>
                  <a:srgbClr val="23282A"/>
                </a:solidFill>
              </a:rPr>
              <a:t>N</a:t>
            </a:r>
            <a:r>
              <a:rPr dirty="0">
                <a:solidFill>
                  <a:srgbClr val="23282A"/>
                </a:solidFill>
              </a:rPr>
              <a:t>UESTRO</a:t>
            </a:r>
            <a:r>
              <a:rPr spc="240" dirty="0">
                <a:solidFill>
                  <a:srgbClr val="23282A"/>
                </a:solidFill>
              </a:rPr>
              <a:t> </a:t>
            </a:r>
            <a:r>
              <a:rPr sz="4500" spc="-10" dirty="0">
                <a:solidFill>
                  <a:srgbClr val="23282A"/>
                </a:solidFill>
              </a:rPr>
              <a:t>P</a:t>
            </a:r>
            <a:r>
              <a:rPr spc="-10" dirty="0">
                <a:solidFill>
                  <a:srgbClr val="23282A"/>
                </a:solidFill>
              </a:rPr>
              <a:t>ROPOSITO</a:t>
            </a:r>
            <a:endParaRPr sz="4500"/>
          </a:p>
        </p:txBody>
      </p:sp>
      <p:sp>
        <p:nvSpPr>
          <p:cNvPr id="9" name="object 9"/>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4</a:t>
            </a:fld>
            <a:endParaRPr sz="1300"/>
          </a:p>
        </p:txBody>
      </p:sp>
      <p:sp>
        <p:nvSpPr>
          <p:cNvPr id="8" name="object 8"/>
          <p:cNvSpPr txBox="1"/>
          <p:nvPr/>
        </p:nvSpPr>
        <p:spPr>
          <a:xfrm>
            <a:off x="2502969" y="3323450"/>
            <a:ext cx="7249795" cy="2219960"/>
          </a:xfrm>
          <a:prstGeom prst="rect">
            <a:avLst/>
          </a:prstGeom>
        </p:spPr>
        <p:txBody>
          <a:bodyPr vert="horz" wrap="square" lIns="0" tIns="12700" rIns="0" bIns="0" rtlCol="0">
            <a:spAutoFit/>
          </a:bodyPr>
          <a:lstStyle/>
          <a:p>
            <a:pPr marL="12700" marR="5080" indent="635" algn="ctr">
              <a:lnSpc>
                <a:spcPct val="100000"/>
              </a:lnSpc>
              <a:spcBef>
                <a:spcPts val="100"/>
              </a:spcBef>
            </a:pPr>
            <a:r>
              <a:rPr sz="3600" dirty="0">
                <a:solidFill>
                  <a:srgbClr val="23282A"/>
                </a:solidFill>
                <a:latin typeface="Arial"/>
                <a:cs typeface="Arial"/>
              </a:rPr>
              <a:t>Empoderar</a:t>
            </a:r>
            <a:r>
              <a:rPr sz="3600" spc="-30" dirty="0">
                <a:solidFill>
                  <a:srgbClr val="23282A"/>
                </a:solidFill>
                <a:latin typeface="Arial"/>
                <a:cs typeface="Arial"/>
              </a:rPr>
              <a:t> </a:t>
            </a:r>
            <a:r>
              <a:rPr sz="3600" dirty="0">
                <a:solidFill>
                  <a:srgbClr val="23282A"/>
                </a:solidFill>
                <a:latin typeface="Arial"/>
                <a:cs typeface="Arial"/>
              </a:rPr>
              <a:t>a</a:t>
            </a:r>
            <a:r>
              <a:rPr sz="3600" spc="-15" dirty="0">
                <a:solidFill>
                  <a:srgbClr val="23282A"/>
                </a:solidFill>
                <a:latin typeface="Arial"/>
                <a:cs typeface="Arial"/>
              </a:rPr>
              <a:t> </a:t>
            </a:r>
            <a:r>
              <a:rPr sz="3600" dirty="0">
                <a:solidFill>
                  <a:srgbClr val="23282A"/>
                </a:solidFill>
                <a:latin typeface="Arial"/>
                <a:cs typeface="Arial"/>
              </a:rPr>
              <a:t>las</a:t>
            </a:r>
            <a:r>
              <a:rPr sz="3600" spc="-15" dirty="0">
                <a:solidFill>
                  <a:srgbClr val="23282A"/>
                </a:solidFill>
                <a:latin typeface="Arial"/>
                <a:cs typeface="Arial"/>
              </a:rPr>
              <a:t> </a:t>
            </a:r>
            <a:r>
              <a:rPr sz="3600" dirty="0">
                <a:solidFill>
                  <a:srgbClr val="23282A"/>
                </a:solidFill>
                <a:latin typeface="Arial"/>
                <a:cs typeface="Arial"/>
              </a:rPr>
              <a:t>personas</a:t>
            </a:r>
            <a:r>
              <a:rPr sz="3600" spc="-5" dirty="0">
                <a:solidFill>
                  <a:srgbClr val="23282A"/>
                </a:solidFill>
                <a:latin typeface="Arial"/>
                <a:cs typeface="Arial"/>
              </a:rPr>
              <a:t> </a:t>
            </a:r>
            <a:r>
              <a:rPr sz="3600" spc="-20" dirty="0">
                <a:solidFill>
                  <a:srgbClr val="23282A"/>
                </a:solidFill>
                <a:latin typeface="Arial"/>
                <a:cs typeface="Arial"/>
              </a:rPr>
              <a:t>para </a:t>
            </a:r>
            <a:r>
              <a:rPr sz="3600" dirty="0">
                <a:solidFill>
                  <a:srgbClr val="23282A"/>
                </a:solidFill>
                <a:latin typeface="Arial"/>
                <a:cs typeface="Arial"/>
              </a:rPr>
              <a:t>humanizar</a:t>
            </a:r>
            <a:r>
              <a:rPr sz="3600" spc="-15" dirty="0">
                <a:solidFill>
                  <a:srgbClr val="23282A"/>
                </a:solidFill>
                <a:latin typeface="Arial"/>
                <a:cs typeface="Arial"/>
              </a:rPr>
              <a:t> </a:t>
            </a:r>
            <a:r>
              <a:rPr sz="3600" dirty="0">
                <a:solidFill>
                  <a:srgbClr val="23282A"/>
                </a:solidFill>
                <a:latin typeface="Arial"/>
                <a:cs typeface="Arial"/>
              </a:rPr>
              <a:t>profundamente</a:t>
            </a:r>
            <a:r>
              <a:rPr sz="3600" spc="-15" dirty="0">
                <a:solidFill>
                  <a:srgbClr val="23282A"/>
                </a:solidFill>
                <a:latin typeface="Arial"/>
                <a:cs typeface="Arial"/>
              </a:rPr>
              <a:t> </a:t>
            </a:r>
            <a:r>
              <a:rPr sz="3600" spc="-25" dirty="0">
                <a:solidFill>
                  <a:srgbClr val="23282A"/>
                </a:solidFill>
                <a:latin typeface="Arial"/>
                <a:cs typeface="Arial"/>
              </a:rPr>
              <a:t>la </a:t>
            </a:r>
            <a:r>
              <a:rPr sz="3600" dirty="0">
                <a:solidFill>
                  <a:srgbClr val="23282A"/>
                </a:solidFill>
                <a:latin typeface="Arial"/>
                <a:cs typeface="Arial"/>
              </a:rPr>
              <a:t>experiencia</a:t>
            </a:r>
            <a:r>
              <a:rPr sz="3600" spc="-15" dirty="0">
                <a:solidFill>
                  <a:srgbClr val="23282A"/>
                </a:solidFill>
                <a:latin typeface="Arial"/>
                <a:cs typeface="Arial"/>
              </a:rPr>
              <a:t> </a:t>
            </a:r>
            <a:r>
              <a:rPr sz="3600" dirty="0">
                <a:solidFill>
                  <a:srgbClr val="23282A"/>
                </a:solidFill>
                <a:latin typeface="Arial"/>
                <a:cs typeface="Arial"/>
              </a:rPr>
              <a:t>del</a:t>
            </a:r>
            <a:r>
              <a:rPr sz="3600" spc="-15" dirty="0">
                <a:solidFill>
                  <a:srgbClr val="23282A"/>
                </a:solidFill>
                <a:latin typeface="Arial"/>
                <a:cs typeface="Arial"/>
              </a:rPr>
              <a:t> </a:t>
            </a:r>
            <a:r>
              <a:rPr sz="3600" dirty="0">
                <a:solidFill>
                  <a:srgbClr val="23282A"/>
                </a:solidFill>
                <a:latin typeface="Arial"/>
                <a:cs typeface="Arial"/>
              </a:rPr>
              <a:t>cuidado</a:t>
            </a:r>
            <a:r>
              <a:rPr sz="3600" spc="-15" dirty="0">
                <a:solidFill>
                  <a:srgbClr val="23282A"/>
                </a:solidFill>
                <a:latin typeface="Arial"/>
                <a:cs typeface="Arial"/>
              </a:rPr>
              <a:t> </a:t>
            </a:r>
            <a:r>
              <a:rPr sz="3600" dirty="0">
                <a:solidFill>
                  <a:srgbClr val="23282A"/>
                </a:solidFill>
                <a:latin typeface="Arial"/>
                <a:cs typeface="Arial"/>
              </a:rPr>
              <a:t>para</a:t>
            </a:r>
            <a:r>
              <a:rPr sz="3600" spc="-15" dirty="0">
                <a:solidFill>
                  <a:srgbClr val="23282A"/>
                </a:solidFill>
                <a:latin typeface="Arial"/>
                <a:cs typeface="Arial"/>
              </a:rPr>
              <a:t> </a:t>
            </a:r>
            <a:r>
              <a:rPr sz="3600" spc="-10" dirty="0">
                <a:solidFill>
                  <a:srgbClr val="23282A"/>
                </a:solidFill>
                <a:latin typeface="Arial"/>
                <a:cs typeface="Arial"/>
              </a:rPr>
              <a:t>todos, </a:t>
            </a:r>
            <a:r>
              <a:rPr sz="3600" dirty="0">
                <a:solidFill>
                  <a:srgbClr val="23282A"/>
                </a:solidFill>
                <a:latin typeface="Arial"/>
                <a:cs typeface="Arial"/>
              </a:rPr>
              <a:t>en</a:t>
            </a:r>
            <a:r>
              <a:rPr sz="3600" spc="-15" dirty="0">
                <a:solidFill>
                  <a:srgbClr val="23282A"/>
                </a:solidFill>
                <a:latin typeface="Arial"/>
                <a:cs typeface="Arial"/>
              </a:rPr>
              <a:t> </a:t>
            </a:r>
            <a:r>
              <a:rPr sz="3600" dirty="0">
                <a:solidFill>
                  <a:srgbClr val="23282A"/>
                </a:solidFill>
                <a:latin typeface="Arial"/>
                <a:cs typeface="Arial"/>
              </a:rPr>
              <a:t>todas</a:t>
            </a:r>
            <a:r>
              <a:rPr sz="3600" spc="-10" dirty="0">
                <a:solidFill>
                  <a:srgbClr val="23282A"/>
                </a:solidFill>
                <a:latin typeface="Arial"/>
                <a:cs typeface="Arial"/>
              </a:rPr>
              <a:t> </a:t>
            </a:r>
            <a:r>
              <a:rPr sz="3600" dirty="0">
                <a:solidFill>
                  <a:srgbClr val="23282A"/>
                </a:solidFill>
                <a:latin typeface="Arial"/>
                <a:cs typeface="Arial"/>
              </a:rPr>
              <a:t>partes,</a:t>
            </a:r>
            <a:r>
              <a:rPr sz="3600" spc="-15" dirty="0">
                <a:solidFill>
                  <a:srgbClr val="23282A"/>
                </a:solidFill>
                <a:latin typeface="Arial"/>
                <a:cs typeface="Arial"/>
              </a:rPr>
              <a:t> </a:t>
            </a:r>
            <a:r>
              <a:rPr sz="3600" dirty="0">
                <a:solidFill>
                  <a:srgbClr val="23282A"/>
                </a:solidFill>
                <a:latin typeface="Arial"/>
                <a:cs typeface="Arial"/>
              </a:rPr>
              <a:t>en</a:t>
            </a:r>
            <a:r>
              <a:rPr sz="3600" spc="-15" dirty="0">
                <a:solidFill>
                  <a:srgbClr val="23282A"/>
                </a:solidFill>
                <a:latin typeface="Arial"/>
                <a:cs typeface="Arial"/>
              </a:rPr>
              <a:t> </a:t>
            </a:r>
            <a:r>
              <a:rPr sz="3600" dirty="0">
                <a:solidFill>
                  <a:srgbClr val="23282A"/>
                </a:solidFill>
                <a:latin typeface="Arial"/>
                <a:cs typeface="Arial"/>
              </a:rPr>
              <a:t>todo</a:t>
            </a:r>
            <a:r>
              <a:rPr sz="3600" spc="-10" dirty="0">
                <a:solidFill>
                  <a:srgbClr val="23282A"/>
                </a:solidFill>
                <a:latin typeface="Arial"/>
                <a:cs typeface="Arial"/>
              </a:rPr>
              <a:t> momento.</a:t>
            </a:r>
            <a:endParaRPr sz="3600">
              <a:latin typeface="Arial"/>
              <a:cs typeface="Arial"/>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38616" y="3380917"/>
            <a:ext cx="8116570" cy="2768600"/>
          </a:xfrm>
          <a:prstGeom prst="rect">
            <a:avLst/>
          </a:prstGeom>
        </p:spPr>
        <p:txBody>
          <a:bodyPr vert="horz" wrap="square" lIns="0" tIns="12700" rIns="0" bIns="0" rtlCol="0">
            <a:spAutoFit/>
          </a:bodyPr>
          <a:lstStyle/>
          <a:p>
            <a:pPr marL="12065" marR="5080" algn="ctr">
              <a:lnSpc>
                <a:spcPct val="100000"/>
              </a:lnSpc>
              <a:spcBef>
                <a:spcPts val="100"/>
              </a:spcBef>
              <a:tabLst>
                <a:tab pos="4417695" algn="l"/>
                <a:tab pos="5900420" algn="l"/>
              </a:tabLst>
            </a:pPr>
            <a:r>
              <a:rPr sz="6000" b="1" dirty="0">
                <a:solidFill>
                  <a:srgbClr val="FFFFFF"/>
                </a:solidFill>
                <a:latin typeface="Arial"/>
                <a:cs typeface="Arial"/>
              </a:rPr>
              <a:t>Piense </a:t>
            </a:r>
            <a:r>
              <a:rPr sz="6000" b="1" spc="-25" dirty="0">
                <a:solidFill>
                  <a:srgbClr val="FFFFFF"/>
                </a:solidFill>
                <a:latin typeface="Arial"/>
                <a:cs typeface="Arial"/>
              </a:rPr>
              <a:t>más</a:t>
            </a:r>
            <a:r>
              <a:rPr sz="6000" b="1" dirty="0">
                <a:solidFill>
                  <a:srgbClr val="FFFFFF"/>
                </a:solidFill>
                <a:latin typeface="Arial"/>
                <a:cs typeface="Arial"/>
              </a:rPr>
              <a:t>	</a:t>
            </a:r>
            <a:r>
              <a:rPr sz="6000" b="1" spc="-20" dirty="0">
                <a:solidFill>
                  <a:srgbClr val="FFFFFF"/>
                </a:solidFill>
                <a:latin typeface="Arial"/>
                <a:cs typeface="Arial"/>
              </a:rPr>
              <a:t>allá</a:t>
            </a:r>
            <a:r>
              <a:rPr sz="6000" b="1" dirty="0">
                <a:solidFill>
                  <a:srgbClr val="FFFFFF"/>
                </a:solidFill>
                <a:latin typeface="Arial"/>
                <a:cs typeface="Arial"/>
              </a:rPr>
              <a:t>	de </a:t>
            </a:r>
            <a:r>
              <a:rPr sz="6000" b="1" spc="-25" dirty="0">
                <a:solidFill>
                  <a:srgbClr val="FFFFFF"/>
                </a:solidFill>
                <a:latin typeface="Arial"/>
                <a:cs typeface="Arial"/>
              </a:rPr>
              <a:t>los </a:t>
            </a:r>
            <a:r>
              <a:rPr sz="6000" b="1" dirty="0">
                <a:solidFill>
                  <a:srgbClr val="FFFFFF"/>
                </a:solidFill>
                <a:latin typeface="Arial"/>
                <a:cs typeface="Arial"/>
              </a:rPr>
              <a:t>programas </a:t>
            </a:r>
            <a:r>
              <a:rPr sz="6000" b="1" spc="-25" dirty="0">
                <a:solidFill>
                  <a:srgbClr val="FFFFFF"/>
                </a:solidFill>
                <a:latin typeface="Arial"/>
                <a:cs typeface="Arial"/>
              </a:rPr>
              <a:t>de </a:t>
            </a:r>
            <a:r>
              <a:rPr sz="6000" b="1" spc="-10" dirty="0">
                <a:solidFill>
                  <a:srgbClr val="FFFFFF"/>
                </a:solidFill>
                <a:latin typeface="Arial"/>
                <a:cs typeface="Arial"/>
              </a:rPr>
              <a:t>reconocimiento.</a:t>
            </a:r>
            <a:endParaRPr sz="6000">
              <a:latin typeface="Arial"/>
              <a:cs typeface="Arial"/>
            </a:endParaRPr>
          </a:p>
        </p:txBody>
      </p:sp>
      <p:sp>
        <p:nvSpPr>
          <p:cNvPr id="3" name="object 3"/>
          <p:cNvSpPr/>
          <p:nvPr/>
        </p:nvSpPr>
        <p:spPr>
          <a:xfrm>
            <a:off x="4978924" y="751138"/>
            <a:ext cx="2161540" cy="2077085"/>
          </a:xfrm>
          <a:custGeom>
            <a:avLst/>
            <a:gdLst/>
            <a:ahLst/>
            <a:cxnLst/>
            <a:rect l="l" t="t" r="r" b="b"/>
            <a:pathLst>
              <a:path w="2161540" h="2077085">
                <a:moveTo>
                  <a:pt x="127101" y="1691093"/>
                </a:moveTo>
                <a:lnTo>
                  <a:pt x="117805" y="1691093"/>
                </a:lnTo>
                <a:lnTo>
                  <a:pt x="109791" y="1692909"/>
                </a:lnTo>
                <a:lnTo>
                  <a:pt x="82821" y="1728394"/>
                </a:lnTo>
                <a:lnTo>
                  <a:pt x="76720" y="1767052"/>
                </a:lnTo>
                <a:lnTo>
                  <a:pt x="74541" y="1824886"/>
                </a:lnTo>
                <a:lnTo>
                  <a:pt x="74396" y="1849208"/>
                </a:lnTo>
                <a:lnTo>
                  <a:pt x="74881" y="1875557"/>
                </a:lnTo>
                <a:lnTo>
                  <a:pt x="78757" y="1918953"/>
                </a:lnTo>
                <a:lnTo>
                  <a:pt x="92221" y="1963327"/>
                </a:lnTo>
                <a:lnTo>
                  <a:pt x="129227" y="1999360"/>
                </a:lnTo>
                <a:lnTo>
                  <a:pt x="181978" y="2022713"/>
                </a:lnTo>
                <a:lnTo>
                  <a:pt x="228092" y="2037439"/>
                </a:lnTo>
                <a:lnTo>
                  <a:pt x="282056" y="2051193"/>
                </a:lnTo>
                <a:lnTo>
                  <a:pt x="342121" y="2062822"/>
                </a:lnTo>
                <a:lnTo>
                  <a:pt x="407317" y="2071830"/>
                </a:lnTo>
                <a:lnTo>
                  <a:pt x="473578" y="2076478"/>
                </a:lnTo>
                <a:lnTo>
                  <a:pt x="506856" y="2077059"/>
                </a:lnTo>
                <a:lnTo>
                  <a:pt x="559860" y="2076047"/>
                </a:lnTo>
                <a:lnTo>
                  <a:pt x="610807" y="2073010"/>
                </a:lnTo>
                <a:lnTo>
                  <a:pt x="659698" y="2067948"/>
                </a:lnTo>
                <a:lnTo>
                  <a:pt x="706532" y="2060861"/>
                </a:lnTo>
                <a:lnTo>
                  <a:pt x="751310" y="2051750"/>
                </a:lnTo>
                <a:lnTo>
                  <a:pt x="794031" y="2040614"/>
                </a:lnTo>
                <a:lnTo>
                  <a:pt x="834694" y="2027453"/>
                </a:lnTo>
                <a:lnTo>
                  <a:pt x="888510" y="2006222"/>
                </a:lnTo>
                <a:lnTo>
                  <a:pt x="938979" y="1982199"/>
                </a:lnTo>
                <a:lnTo>
                  <a:pt x="986101" y="1955384"/>
                </a:lnTo>
                <a:lnTo>
                  <a:pt x="1029876" y="1925778"/>
                </a:lnTo>
                <a:lnTo>
                  <a:pt x="1070305" y="1893379"/>
                </a:lnTo>
                <a:lnTo>
                  <a:pt x="1107627" y="1858438"/>
                </a:lnTo>
                <a:lnTo>
                  <a:pt x="1142100" y="1821205"/>
                </a:lnTo>
                <a:lnTo>
                  <a:pt x="1173721" y="1781680"/>
                </a:lnTo>
                <a:lnTo>
                  <a:pt x="1186983" y="1762404"/>
                </a:lnTo>
                <a:lnTo>
                  <a:pt x="511505" y="1762404"/>
                </a:lnTo>
                <a:lnTo>
                  <a:pt x="474402" y="1761725"/>
                </a:lnTo>
                <a:lnTo>
                  <a:pt x="405431" y="1756296"/>
                </a:lnTo>
                <a:lnTo>
                  <a:pt x="343377" y="1745931"/>
                </a:lnTo>
                <a:lnTo>
                  <a:pt x="287961" y="1733534"/>
                </a:lnTo>
                <a:lnTo>
                  <a:pt x="217584" y="1713572"/>
                </a:lnTo>
                <a:lnTo>
                  <a:pt x="179806" y="1701952"/>
                </a:lnTo>
                <a:lnTo>
                  <a:pt x="163718" y="1697201"/>
                </a:lnTo>
                <a:lnTo>
                  <a:pt x="149572" y="1693808"/>
                </a:lnTo>
                <a:lnTo>
                  <a:pt x="137367" y="1691772"/>
                </a:lnTo>
                <a:lnTo>
                  <a:pt x="127101" y="1691093"/>
                </a:lnTo>
                <a:close/>
              </a:path>
              <a:path w="2161540" h="2077085">
                <a:moveTo>
                  <a:pt x="1372787" y="1188885"/>
                </a:moveTo>
                <a:lnTo>
                  <a:pt x="988923" y="1188885"/>
                </a:lnTo>
                <a:lnTo>
                  <a:pt x="985918" y="1245556"/>
                </a:lnTo>
                <a:lnTo>
                  <a:pt x="980008" y="1300872"/>
                </a:lnTo>
                <a:lnTo>
                  <a:pt x="971192" y="1354832"/>
                </a:lnTo>
                <a:lnTo>
                  <a:pt x="959472" y="1407439"/>
                </a:lnTo>
                <a:lnTo>
                  <a:pt x="944458" y="1457817"/>
                </a:lnTo>
                <a:lnTo>
                  <a:pt x="925761" y="1505092"/>
                </a:lnTo>
                <a:lnTo>
                  <a:pt x="903381" y="1549267"/>
                </a:lnTo>
                <a:lnTo>
                  <a:pt x="877315" y="1590344"/>
                </a:lnTo>
                <a:lnTo>
                  <a:pt x="847286" y="1627837"/>
                </a:lnTo>
                <a:lnTo>
                  <a:pt x="812993" y="1661260"/>
                </a:lnTo>
                <a:lnTo>
                  <a:pt x="774438" y="1690612"/>
                </a:lnTo>
                <a:lnTo>
                  <a:pt x="731621" y="1715896"/>
                </a:lnTo>
                <a:lnTo>
                  <a:pt x="694044" y="1732638"/>
                </a:lnTo>
                <a:lnTo>
                  <a:pt x="653244" y="1745659"/>
                </a:lnTo>
                <a:lnTo>
                  <a:pt x="609221" y="1754961"/>
                </a:lnTo>
                <a:lnTo>
                  <a:pt x="561975" y="1760543"/>
                </a:lnTo>
                <a:lnTo>
                  <a:pt x="511505" y="1762404"/>
                </a:lnTo>
                <a:lnTo>
                  <a:pt x="1186983" y="1762404"/>
                </a:lnTo>
                <a:lnTo>
                  <a:pt x="1228407" y="1695754"/>
                </a:lnTo>
                <a:lnTo>
                  <a:pt x="1251843" y="1649995"/>
                </a:lnTo>
                <a:lnTo>
                  <a:pt x="1273171" y="1603243"/>
                </a:lnTo>
                <a:lnTo>
                  <a:pt x="1292390" y="1555500"/>
                </a:lnTo>
                <a:lnTo>
                  <a:pt x="1309502" y="1506767"/>
                </a:lnTo>
                <a:lnTo>
                  <a:pt x="1324508" y="1457045"/>
                </a:lnTo>
                <a:lnTo>
                  <a:pt x="1337561" y="1406605"/>
                </a:lnTo>
                <a:lnTo>
                  <a:pt x="1348816" y="1355732"/>
                </a:lnTo>
                <a:lnTo>
                  <a:pt x="1358272" y="1304424"/>
                </a:lnTo>
                <a:lnTo>
                  <a:pt x="1365930" y="1252682"/>
                </a:lnTo>
                <a:lnTo>
                  <a:pt x="1371790" y="1200505"/>
                </a:lnTo>
                <a:lnTo>
                  <a:pt x="1372787" y="1188885"/>
                </a:lnTo>
                <a:close/>
              </a:path>
              <a:path w="2161540" h="2077085">
                <a:moveTo>
                  <a:pt x="703719" y="0"/>
                </a:moveTo>
                <a:lnTo>
                  <a:pt x="647014" y="1421"/>
                </a:lnTo>
                <a:lnTo>
                  <a:pt x="592633" y="5684"/>
                </a:lnTo>
                <a:lnTo>
                  <a:pt x="540577" y="12790"/>
                </a:lnTo>
                <a:lnTo>
                  <a:pt x="490846" y="22737"/>
                </a:lnTo>
                <a:lnTo>
                  <a:pt x="443440" y="35526"/>
                </a:lnTo>
                <a:lnTo>
                  <a:pt x="398360" y="51155"/>
                </a:lnTo>
                <a:lnTo>
                  <a:pt x="347395" y="73258"/>
                </a:lnTo>
                <a:lnTo>
                  <a:pt x="299899" y="98646"/>
                </a:lnTo>
                <a:lnTo>
                  <a:pt x="255875" y="127320"/>
                </a:lnTo>
                <a:lnTo>
                  <a:pt x="215323" y="159280"/>
                </a:lnTo>
                <a:lnTo>
                  <a:pt x="178244" y="194525"/>
                </a:lnTo>
                <a:lnTo>
                  <a:pt x="144644" y="232784"/>
                </a:lnTo>
                <a:lnTo>
                  <a:pt x="114514" y="273768"/>
                </a:lnTo>
                <a:lnTo>
                  <a:pt x="87854" y="317478"/>
                </a:lnTo>
                <a:lnTo>
                  <a:pt x="64664" y="363915"/>
                </a:lnTo>
                <a:lnTo>
                  <a:pt x="44945" y="413080"/>
                </a:lnTo>
                <a:lnTo>
                  <a:pt x="31209" y="455860"/>
                </a:lnTo>
                <a:lnTo>
                  <a:pt x="19971" y="499974"/>
                </a:lnTo>
                <a:lnTo>
                  <a:pt x="11233" y="545422"/>
                </a:lnTo>
                <a:lnTo>
                  <a:pt x="4992" y="592204"/>
                </a:lnTo>
                <a:lnTo>
                  <a:pt x="1247" y="640322"/>
                </a:lnTo>
                <a:lnTo>
                  <a:pt x="0" y="689775"/>
                </a:lnTo>
                <a:lnTo>
                  <a:pt x="1271" y="745634"/>
                </a:lnTo>
                <a:lnTo>
                  <a:pt x="5084" y="799139"/>
                </a:lnTo>
                <a:lnTo>
                  <a:pt x="11439" y="850290"/>
                </a:lnTo>
                <a:lnTo>
                  <a:pt x="20336" y="899086"/>
                </a:lnTo>
                <a:lnTo>
                  <a:pt x="31775" y="945527"/>
                </a:lnTo>
                <a:lnTo>
                  <a:pt x="50037" y="999974"/>
                </a:lnTo>
                <a:lnTo>
                  <a:pt x="73045" y="1050158"/>
                </a:lnTo>
                <a:lnTo>
                  <a:pt x="100800" y="1096076"/>
                </a:lnTo>
                <a:lnTo>
                  <a:pt x="133299" y="1137729"/>
                </a:lnTo>
                <a:lnTo>
                  <a:pt x="170794" y="1174931"/>
                </a:lnTo>
                <a:lnTo>
                  <a:pt x="213518" y="1207482"/>
                </a:lnTo>
                <a:lnTo>
                  <a:pt x="261472" y="1235382"/>
                </a:lnTo>
                <a:lnTo>
                  <a:pt x="314655" y="1258633"/>
                </a:lnTo>
                <a:lnTo>
                  <a:pt x="361216" y="1273701"/>
                </a:lnTo>
                <a:lnTo>
                  <a:pt x="411623" y="1285421"/>
                </a:lnTo>
                <a:lnTo>
                  <a:pt x="465875" y="1293794"/>
                </a:lnTo>
                <a:lnTo>
                  <a:pt x="523973" y="1298817"/>
                </a:lnTo>
                <a:lnTo>
                  <a:pt x="585914" y="1300492"/>
                </a:lnTo>
                <a:lnTo>
                  <a:pt x="636819" y="1299159"/>
                </a:lnTo>
                <a:lnTo>
                  <a:pt x="685366" y="1295158"/>
                </a:lnTo>
                <a:lnTo>
                  <a:pt x="731557" y="1288491"/>
                </a:lnTo>
                <a:lnTo>
                  <a:pt x="775389" y="1279156"/>
                </a:lnTo>
                <a:lnTo>
                  <a:pt x="816863" y="1267155"/>
                </a:lnTo>
                <a:lnTo>
                  <a:pt x="865401" y="1249769"/>
                </a:lnTo>
                <a:lnTo>
                  <a:pt x="910256" y="1230930"/>
                </a:lnTo>
                <a:lnTo>
                  <a:pt x="951430" y="1210635"/>
                </a:lnTo>
                <a:lnTo>
                  <a:pt x="988923" y="1188885"/>
                </a:lnTo>
                <a:lnTo>
                  <a:pt x="1372787" y="1188885"/>
                </a:lnTo>
                <a:lnTo>
                  <a:pt x="1376254" y="1148458"/>
                </a:lnTo>
                <a:lnTo>
                  <a:pt x="1379725" y="1097090"/>
                </a:lnTo>
                <a:lnTo>
                  <a:pt x="1382203" y="1046404"/>
                </a:lnTo>
                <a:lnTo>
                  <a:pt x="1383690" y="996399"/>
                </a:lnTo>
                <a:lnTo>
                  <a:pt x="1383749" y="990472"/>
                </a:lnTo>
                <a:lnTo>
                  <a:pt x="668070" y="990472"/>
                </a:lnTo>
                <a:lnTo>
                  <a:pt x="632996" y="989215"/>
                </a:lnTo>
                <a:lnTo>
                  <a:pt x="570992" y="979146"/>
                </a:lnTo>
                <a:lnTo>
                  <a:pt x="519692" y="958946"/>
                </a:lnTo>
                <a:lnTo>
                  <a:pt x="478234" y="928332"/>
                </a:lnTo>
                <a:lnTo>
                  <a:pt x="446313" y="887210"/>
                </a:lnTo>
                <a:lnTo>
                  <a:pt x="423059" y="835280"/>
                </a:lnTo>
                <a:lnTo>
                  <a:pt x="408188" y="772646"/>
                </a:lnTo>
                <a:lnTo>
                  <a:pt x="400829" y="700185"/>
                </a:lnTo>
                <a:lnTo>
                  <a:pt x="399910" y="660323"/>
                </a:lnTo>
                <a:lnTo>
                  <a:pt x="400974" y="623121"/>
                </a:lnTo>
                <a:lnTo>
                  <a:pt x="409495" y="553365"/>
                </a:lnTo>
                <a:lnTo>
                  <a:pt x="426592" y="490103"/>
                </a:lnTo>
                <a:lnTo>
                  <a:pt x="452558" y="435073"/>
                </a:lnTo>
                <a:lnTo>
                  <a:pt x="487436" y="388814"/>
                </a:lnTo>
                <a:lnTo>
                  <a:pt x="531223" y="352780"/>
                </a:lnTo>
                <a:lnTo>
                  <a:pt x="584071" y="327496"/>
                </a:lnTo>
                <a:lnTo>
                  <a:pt x="646849" y="314705"/>
                </a:lnTo>
                <a:lnTo>
                  <a:pt x="682015" y="313105"/>
                </a:lnTo>
                <a:lnTo>
                  <a:pt x="1275340" y="313105"/>
                </a:lnTo>
                <a:lnTo>
                  <a:pt x="1253210" y="272033"/>
                </a:lnTo>
                <a:lnTo>
                  <a:pt x="1226468" y="230617"/>
                </a:lnTo>
                <a:lnTo>
                  <a:pt x="1196630" y="192397"/>
                </a:lnTo>
                <a:lnTo>
                  <a:pt x="1163694" y="157375"/>
                </a:lnTo>
                <a:lnTo>
                  <a:pt x="1127658" y="125552"/>
                </a:lnTo>
                <a:lnTo>
                  <a:pt x="1088224" y="97072"/>
                </a:lnTo>
                <a:lnTo>
                  <a:pt x="1045113" y="72078"/>
                </a:lnTo>
                <a:lnTo>
                  <a:pt x="998322" y="50571"/>
                </a:lnTo>
                <a:lnTo>
                  <a:pt x="947851" y="32550"/>
                </a:lnTo>
                <a:lnTo>
                  <a:pt x="904602" y="20830"/>
                </a:lnTo>
                <a:lnTo>
                  <a:pt x="858565" y="11716"/>
                </a:lnTo>
                <a:lnTo>
                  <a:pt x="809739" y="5206"/>
                </a:lnTo>
                <a:lnTo>
                  <a:pt x="758125" y="1301"/>
                </a:lnTo>
                <a:lnTo>
                  <a:pt x="703719" y="0"/>
                </a:lnTo>
                <a:close/>
              </a:path>
              <a:path w="2161540" h="2077085">
                <a:moveTo>
                  <a:pt x="1275340" y="313105"/>
                </a:moveTo>
                <a:lnTo>
                  <a:pt x="682015" y="313105"/>
                </a:lnTo>
                <a:lnTo>
                  <a:pt x="718055" y="314850"/>
                </a:lnTo>
                <a:lnTo>
                  <a:pt x="751768" y="320084"/>
                </a:lnTo>
                <a:lnTo>
                  <a:pt x="812215" y="341007"/>
                </a:lnTo>
                <a:lnTo>
                  <a:pt x="863365" y="378596"/>
                </a:lnTo>
                <a:lnTo>
                  <a:pt x="905217" y="435559"/>
                </a:lnTo>
                <a:lnTo>
                  <a:pt x="922657" y="471696"/>
                </a:lnTo>
                <a:lnTo>
                  <a:pt x="937772" y="513453"/>
                </a:lnTo>
                <a:lnTo>
                  <a:pt x="950561" y="560826"/>
                </a:lnTo>
                <a:lnTo>
                  <a:pt x="961021" y="613816"/>
                </a:lnTo>
                <a:lnTo>
                  <a:pt x="967721" y="660630"/>
                </a:lnTo>
                <a:lnTo>
                  <a:pt x="972931" y="711782"/>
                </a:lnTo>
                <a:lnTo>
                  <a:pt x="976651" y="767273"/>
                </a:lnTo>
                <a:lnTo>
                  <a:pt x="978883" y="827103"/>
                </a:lnTo>
                <a:lnTo>
                  <a:pt x="979627" y="891273"/>
                </a:lnTo>
                <a:lnTo>
                  <a:pt x="947510" y="912637"/>
                </a:lnTo>
                <a:lnTo>
                  <a:pt x="913168" y="931773"/>
                </a:lnTo>
                <a:lnTo>
                  <a:pt x="876596" y="948680"/>
                </a:lnTo>
                <a:lnTo>
                  <a:pt x="837793" y="963358"/>
                </a:lnTo>
                <a:lnTo>
                  <a:pt x="797253" y="975219"/>
                </a:lnTo>
                <a:lnTo>
                  <a:pt x="755451" y="983692"/>
                </a:lnTo>
                <a:lnTo>
                  <a:pt x="712390" y="988777"/>
                </a:lnTo>
                <a:lnTo>
                  <a:pt x="668070" y="990472"/>
                </a:lnTo>
                <a:lnTo>
                  <a:pt x="1383749" y="990472"/>
                </a:lnTo>
                <a:lnTo>
                  <a:pt x="1384066" y="958946"/>
                </a:lnTo>
                <a:lnTo>
                  <a:pt x="1384020" y="928332"/>
                </a:lnTo>
                <a:lnTo>
                  <a:pt x="1383763" y="899086"/>
                </a:lnTo>
                <a:lnTo>
                  <a:pt x="1382326" y="842169"/>
                </a:lnTo>
                <a:lnTo>
                  <a:pt x="1380002" y="791020"/>
                </a:lnTo>
                <a:lnTo>
                  <a:pt x="1376748" y="740738"/>
                </a:lnTo>
                <a:lnTo>
                  <a:pt x="1372565" y="691324"/>
                </a:lnTo>
                <a:lnTo>
                  <a:pt x="1367229" y="643024"/>
                </a:lnTo>
                <a:lnTo>
                  <a:pt x="1360532" y="596087"/>
                </a:lnTo>
                <a:lnTo>
                  <a:pt x="1352472" y="550514"/>
                </a:lnTo>
                <a:lnTo>
                  <a:pt x="1343047" y="506305"/>
                </a:lnTo>
                <a:lnTo>
                  <a:pt x="1332255" y="463461"/>
                </a:lnTo>
                <a:lnTo>
                  <a:pt x="1316563" y="411971"/>
                </a:lnTo>
                <a:lnTo>
                  <a:pt x="1298157" y="362904"/>
                </a:lnTo>
                <a:lnTo>
                  <a:pt x="1277039" y="316258"/>
                </a:lnTo>
                <a:lnTo>
                  <a:pt x="1275340" y="313105"/>
                </a:lnTo>
                <a:close/>
              </a:path>
              <a:path w="2161540" h="2077085">
                <a:moveTo>
                  <a:pt x="1933295" y="1582597"/>
                </a:moveTo>
                <a:lnTo>
                  <a:pt x="1872506" y="1585697"/>
                </a:lnTo>
                <a:lnTo>
                  <a:pt x="1821889" y="1594997"/>
                </a:lnTo>
                <a:lnTo>
                  <a:pt x="1781442" y="1610495"/>
                </a:lnTo>
                <a:lnTo>
                  <a:pt x="1729128" y="1663000"/>
                </a:lnTo>
                <a:lnTo>
                  <a:pt x="1713388" y="1705821"/>
                </a:lnTo>
                <a:lnTo>
                  <a:pt x="1703944" y="1760655"/>
                </a:lnTo>
                <a:lnTo>
                  <a:pt x="1700796" y="1827504"/>
                </a:lnTo>
                <a:lnTo>
                  <a:pt x="1703896" y="1890231"/>
                </a:lnTo>
                <a:lnTo>
                  <a:pt x="1713196" y="1942012"/>
                </a:lnTo>
                <a:lnTo>
                  <a:pt x="1728694" y="1982847"/>
                </a:lnTo>
                <a:lnTo>
                  <a:pt x="1780229" y="2034096"/>
                </a:lnTo>
                <a:lnTo>
                  <a:pt x="1820143" y="2049356"/>
                </a:lnTo>
                <a:lnTo>
                  <a:pt x="1870131" y="2058513"/>
                </a:lnTo>
                <a:lnTo>
                  <a:pt x="1930196" y="2061565"/>
                </a:lnTo>
                <a:lnTo>
                  <a:pt x="1990311" y="2058465"/>
                </a:lnTo>
                <a:lnTo>
                  <a:pt x="2040447" y="2049164"/>
                </a:lnTo>
                <a:lnTo>
                  <a:pt x="2080603" y="2033662"/>
                </a:lnTo>
                <a:lnTo>
                  <a:pt x="2132821" y="1981248"/>
                </a:lnTo>
                <a:lnTo>
                  <a:pt x="2148565" y="1938720"/>
                </a:lnTo>
                <a:lnTo>
                  <a:pt x="2158010" y="1884373"/>
                </a:lnTo>
                <a:lnTo>
                  <a:pt x="2161159" y="1818208"/>
                </a:lnTo>
                <a:lnTo>
                  <a:pt x="2158058" y="1754798"/>
                </a:lnTo>
                <a:lnTo>
                  <a:pt x="2148757" y="1702528"/>
                </a:lnTo>
                <a:lnTo>
                  <a:pt x="2133255" y="1661401"/>
                </a:lnTo>
                <a:lnTo>
                  <a:pt x="2081810" y="1610056"/>
                </a:lnTo>
                <a:lnTo>
                  <a:pt x="2042188" y="1594800"/>
                </a:lnTo>
                <a:lnTo>
                  <a:pt x="1992684" y="1585648"/>
                </a:lnTo>
                <a:lnTo>
                  <a:pt x="1933295" y="1582597"/>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3260" y="126707"/>
            <a:ext cx="10380345" cy="1122680"/>
          </a:xfrm>
          <a:prstGeom prst="rect">
            <a:avLst/>
          </a:prstGeom>
        </p:spPr>
        <p:txBody>
          <a:bodyPr vert="horz" wrap="square" lIns="0" tIns="12700" rIns="0" bIns="0" rtlCol="0">
            <a:spAutoFit/>
          </a:bodyPr>
          <a:lstStyle/>
          <a:p>
            <a:pPr marL="12700" marR="5080">
              <a:lnSpc>
                <a:spcPct val="100000"/>
              </a:lnSpc>
              <a:spcBef>
                <a:spcPts val="100"/>
              </a:spcBef>
            </a:pPr>
            <a:r>
              <a:rPr dirty="0"/>
              <a:t>Ir</a:t>
            </a:r>
            <a:r>
              <a:rPr spc="-15" dirty="0"/>
              <a:t> </a:t>
            </a:r>
            <a:r>
              <a:rPr dirty="0"/>
              <a:t>más</a:t>
            </a:r>
            <a:r>
              <a:rPr spc="-15" dirty="0"/>
              <a:t> </a:t>
            </a:r>
            <a:r>
              <a:rPr dirty="0"/>
              <a:t>allá</a:t>
            </a:r>
            <a:r>
              <a:rPr spc="-10" dirty="0"/>
              <a:t> </a:t>
            </a:r>
            <a:r>
              <a:rPr dirty="0"/>
              <a:t>de</a:t>
            </a:r>
            <a:r>
              <a:rPr spc="-15" dirty="0"/>
              <a:t> </a:t>
            </a:r>
            <a:r>
              <a:rPr dirty="0"/>
              <a:t>los</a:t>
            </a:r>
            <a:r>
              <a:rPr spc="-10" dirty="0"/>
              <a:t> </a:t>
            </a:r>
            <a:r>
              <a:rPr dirty="0"/>
              <a:t>programas</a:t>
            </a:r>
            <a:r>
              <a:rPr spc="-15" dirty="0"/>
              <a:t> </a:t>
            </a:r>
            <a:r>
              <a:rPr dirty="0"/>
              <a:t>de</a:t>
            </a:r>
            <a:r>
              <a:rPr spc="-10" dirty="0"/>
              <a:t> reconocimiento </a:t>
            </a:r>
            <a:r>
              <a:rPr dirty="0"/>
              <a:t>a</a:t>
            </a:r>
            <a:r>
              <a:rPr spc="-15" dirty="0"/>
              <a:t> </a:t>
            </a:r>
            <a:r>
              <a:rPr dirty="0"/>
              <a:t>una</a:t>
            </a:r>
            <a:r>
              <a:rPr spc="-10" dirty="0"/>
              <a:t> </a:t>
            </a:r>
            <a:r>
              <a:rPr dirty="0"/>
              <a:t>cultura</a:t>
            </a:r>
            <a:r>
              <a:rPr spc="-10" dirty="0"/>
              <a:t> </a:t>
            </a:r>
            <a:r>
              <a:rPr dirty="0"/>
              <a:t>de</a:t>
            </a:r>
            <a:r>
              <a:rPr spc="-10" dirty="0"/>
              <a:t> gratitud.</a:t>
            </a:r>
          </a:p>
        </p:txBody>
      </p:sp>
      <p:sp>
        <p:nvSpPr>
          <p:cNvPr id="3" name="object 3"/>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pic>
        <p:nvPicPr>
          <p:cNvPr id="4" name="object 4"/>
          <p:cNvPicPr/>
          <p:nvPr/>
        </p:nvPicPr>
        <p:blipFill>
          <a:blip r:embed="rId2" cstate="print"/>
          <a:stretch>
            <a:fillRect/>
          </a:stretch>
        </p:blipFill>
        <p:spPr>
          <a:xfrm>
            <a:off x="11233404" y="251459"/>
            <a:ext cx="635171" cy="640079"/>
          </a:xfrm>
          <a:prstGeom prst="rect">
            <a:avLst/>
          </a:prstGeom>
        </p:spPr>
      </p:pic>
      <p:sp>
        <p:nvSpPr>
          <p:cNvPr id="5" name="object 5"/>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sp>
        <p:nvSpPr>
          <p:cNvPr id="6" name="object 6"/>
          <p:cNvSpPr txBox="1"/>
          <p:nvPr/>
        </p:nvSpPr>
        <p:spPr>
          <a:xfrm>
            <a:off x="11655972" y="648829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23282A"/>
                </a:solidFill>
                <a:latin typeface="Arial"/>
                <a:cs typeface="Arial"/>
              </a:rPr>
              <a:t>41</a:t>
            </a:r>
            <a:endParaRPr sz="1200">
              <a:latin typeface="Arial"/>
              <a:cs typeface="Arial"/>
            </a:endParaRPr>
          </a:p>
        </p:txBody>
      </p:sp>
      <p:sp>
        <p:nvSpPr>
          <p:cNvPr id="7" name="object 7"/>
          <p:cNvSpPr txBox="1"/>
          <p:nvPr/>
        </p:nvSpPr>
        <p:spPr>
          <a:xfrm>
            <a:off x="78753" y="6465890"/>
            <a:ext cx="209232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pic>
        <p:nvPicPr>
          <p:cNvPr id="8" name="object 8"/>
          <p:cNvPicPr/>
          <p:nvPr/>
        </p:nvPicPr>
        <p:blipFill>
          <a:blip r:embed="rId3" cstate="print"/>
          <a:stretch>
            <a:fillRect/>
          </a:stretch>
        </p:blipFill>
        <p:spPr>
          <a:xfrm>
            <a:off x="6830567" y="964691"/>
            <a:ext cx="5361431" cy="5361431"/>
          </a:xfrm>
          <a:prstGeom prst="rect">
            <a:avLst/>
          </a:prstGeom>
        </p:spPr>
      </p:pic>
      <p:sp>
        <p:nvSpPr>
          <p:cNvPr id="9" name="object 9"/>
          <p:cNvSpPr txBox="1"/>
          <p:nvPr/>
        </p:nvSpPr>
        <p:spPr>
          <a:xfrm>
            <a:off x="482625" y="1654060"/>
            <a:ext cx="6107430" cy="4266565"/>
          </a:xfrm>
          <a:prstGeom prst="rect">
            <a:avLst/>
          </a:prstGeom>
        </p:spPr>
        <p:txBody>
          <a:bodyPr vert="horz" wrap="square" lIns="0" tIns="12065" rIns="0" bIns="0" rtlCol="0">
            <a:spAutoFit/>
          </a:bodyPr>
          <a:lstStyle/>
          <a:p>
            <a:pPr marL="528320" marR="896619" indent="-516255">
              <a:lnSpc>
                <a:spcPct val="100000"/>
              </a:lnSpc>
              <a:spcBef>
                <a:spcPts val="95"/>
              </a:spcBef>
              <a:buAutoNum type="arabicPeriod"/>
              <a:tabLst>
                <a:tab pos="528320" algn="l"/>
                <a:tab pos="528955" algn="l"/>
              </a:tabLst>
            </a:pPr>
            <a:r>
              <a:rPr sz="2500" spc="-55" dirty="0">
                <a:latin typeface="Arial"/>
                <a:cs typeface="Arial"/>
              </a:rPr>
              <a:t>Codiseñar</a:t>
            </a:r>
            <a:r>
              <a:rPr sz="2500" spc="-120" dirty="0">
                <a:latin typeface="Arial"/>
                <a:cs typeface="Arial"/>
              </a:rPr>
              <a:t> </a:t>
            </a:r>
            <a:r>
              <a:rPr sz="2500" spc="-20" dirty="0">
                <a:latin typeface="Arial"/>
                <a:cs typeface="Arial"/>
              </a:rPr>
              <a:t>vías</a:t>
            </a:r>
            <a:r>
              <a:rPr sz="2500" spc="-125" dirty="0">
                <a:latin typeface="Arial"/>
                <a:cs typeface="Arial"/>
              </a:rPr>
              <a:t> </a:t>
            </a:r>
            <a:r>
              <a:rPr sz="2500" dirty="0">
                <a:latin typeface="Arial"/>
                <a:cs typeface="Arial"/>
              </a:rPr>
              <a:t>de</a:t>
            </a:r>
            <a:r>
              <a:rPr sz="2500" spc="-125" dirty="0">
                <a:latin typeface="Arial"/>
                <a:cs typeface="Arial"/>
              </a:rPr>
              <a:t> </a:t>
            </a:r>
            <a:r>
              <a:rPr sz="2500" spc="-45" dirty="0">
                <a:latin typeface="Arial"/>
                <a:cs typeface="Arial"/>
              </a:rPr>
              <a:t>gratitud</a:t>
            </a:r>
            <a:r>
              <a:rPr sz="2500" spc="-130" dirty="0">
                <a:latin typeface="Arial"/>
                <a:cs typeface="Arial"/>
              </a:rPr>
              <a:t> </a:t>
            </a:r>
            <a:r>
              <a:rPr sz="2500" spc="-20" dirty="0">
                <a:latin typeface="Arial"/>
                <a:cs typeface="Arial"/>
              </a:rPr>
              <a:t>CON</a:t>
            </a:r>
            <a:r>
              <a:rPr sz="2500" spc="-120" dirty="0">
                <a:latin typeface="Arial"/>
                <a:cs typeface="Arial"/>
              </a:rPr>
              <a:t> </a:t>
            </a:r>
            <a:r>
              <a:rPr sz="2500" spc="-25" dirty="0">
                <a:latin typeface="Arial"/>
                <a:cs typeface="Arial"/>
              </a:rPr>
              <a:t>el </a:t>
            </a:r>
            <a:r>
              <a:rPr sz="2500" spc="-10" dirty="0">
                <a:latin typeface="Arial"/>
                <a:cs typeface="Arial"/>
              </a:rPr>
              <a:t>personal.</a:t>
            </a:r>
            <a:endParaRPr sz="2500">
              <a:latin typeface="Arial"/>
              <a:cs typeface="Arial"/>
            </a:endParaRPr>
          </a:p>
          <a:p>
            <a:pPr marL="528320" marR="146050" indent="-516255">
              <a:lnSpc>
                <a:spcPct val="100000"/>
              </a:lnSpc>
              <a:spcBef>
                <a:spcPts val="1595"/>
              </a:spcBef>
              <a:buAutoNum type="arabicPeriod"/>
              <a:tabLst>
                <a:tab pos="528320" algn="l"/>
                <a:tab pos="528955" algn="l"/>
              </a:tabLst>
            </a:pPr>
            <a:r>
              <a:rPr sz="2500" spc="-50" dirty="0">
                <a:latin typeface="Arial"/>
                <a:cs typeface="Arial"/>
              </a:rPr>
              <a:t>Haga</a:t>
            </a:r>
            <a:r>
              <a:rPr sz="2500" spc="-120" dirty="0">
                <a:latin typeface="Arial"/>
                <a:cs typeface="Arial"/>
              </a:rPr>
              <a:t> </a:t>
            </a:r>
            <a:r>
              <a:rPr sz="2500" spc="-10" dirty="0">
                <a:latin typeface="Arial"/>
                <a:cs typeface="Arial"/>
              </a:rPr>
              <a:t>que</a:t>
            </a:r>
            <a:r>
              <a:rPr sz="2500" spc="-120" dirty="0">
                <a:latin typeface="Arial"/>
                <a:cs typeface="Arial"/>
              </a:rPr>
              <a:t> </a:t>
            </a:r>
            <a:r>
              <a:rPr sz="2500" dirty="0">
                <a:latin typeface="Arial"/>
                <a:cs typeface="Arial"/>
              </a:rPr>
              <a:t>la</a:t>
            </a:r>
            <a:r>
              <a:rPr sz="2500" spc="-114" dirty="0">
                <a:latin typeface="Arial"/>
                <a:cs typeface="Arial"/>
              </a:rPr>
              <a:t> </a:t>
            </a:r>
            <a:r>
              <a:rPr sz="2500" spc="-55" dirty="0">
                <a:latin typeface="Arial"/>
                <a:cs typeface="Arial"/>
              </a:rPr>
              <a:t>apreciación</a:t>
            </a:r>
            <a:r>
              <a:rPr sz="2500" spc="-120" dirty="0">
                <a:latin typeface="Arial"/>
                <a:cs typeface="Arial"/>
              </a:rPr>
              <a:t> </a:t>
            </a:r>
            <a:r>
              <a:rPr sz="2500" dirty="0">
                <a:latin typeface="Arial"/>
                <a:cs typeface="Arial"/>
              </a:rPr>
              <a:t>en</a:t>
            </a:r>
            <a:r>
              <a:rPr sz="2500" spc="-114" dirty="0">
                <a:latin typeface="Arial"/>
                <a:cs typeface="Arial"/>
              </a:rPr>
              <a:t> </a:t>
            </a:r>
            <a:r>
              <a:rPr sz="2500" dirty="0">
                <a:latin typeface="Arial"/>
                <a:cs typeface="Arial"/>
              </a:rPr>
              <a:t>el</a:t>
            </a:r>
            <a:r>
              <a:rPr sz="2500" spc="-120" dirty="0">
                <a:latin typeface="Arial"/>
                <a:cs typeface="Arial"/>
              </a:rPr>
              <a:t> </a:t>
            </a:r>
            <a:r>
              <a:rPr sz="2500" spc="-10" dirty="0">
                <a:latin typeface="Arial"/>
                <a:cs typeface="Arial"/>
              </a:rPr>
              <a:t>momento </a:t>
            </a:r>
            <a:r>
              <a:rPr sz="2500" spc="-35" dirty="0">
                <a:latin typeface="Arial"/>
                <a:cs typeface="Arial"/>
              </a:rPr>
              <a:t>sea</a:t>
            </a:r>
            <a:r>
              <a:rPr sz="2500" spc="-130" dirty="0">
                <a:latin typeface="Arial"/>
                <a:cs typeface="Arial"/>
              </a:rPr>
              <a:t> </a:t>
            </a:r>
            <a:r>
              <a:rPr sz="2500" spc="-35" dirty="0">
                <a:latin typeface="Arial"/>
                <a:cs typeface="Arial"/>
              </a:rPr>
              <a:t>FÁCIL</a:t>
            </a:r>
            <a:r>
              <a:rPr sz="2500" spc="-125" dirty="0">
                <a:latin typeface="Arial"/>
                <a:cs typeface="Arial"/>
              </a:rPr>
              <a:t> </a:t>
            </a:r>
            <a:r>
              <a:rPr sz="2500" dirty="0">
                <a:latin typeface="Arial"/>
                <a:cs typeface="Arial"/>
              </a:rPr>
              <a:t>de</a:t>
            </a:r>
            <a:r>
              <a:rPr sz="2500" spc="-125" dirty="0">
                <a:latin typeface="Arial"/>
                <a:cs typeface="Arial"/>
              </a:rPr>
              <a:t> </a:t>
            </a:r>
            <a:r>
              <a:rPr sz="2500" spc="-10" dirty="0">
                <a:latin typeface="Arial"/>
                <a:cs typeface="Arial"/>
              </a:rPr>
              <a:t>hacer.</a:t>
            </a:r>
            <a:endParaRPr sz="2500">
              <a:latin typeface="Arial"/>
              <a:cs typeface="Arial"/>
            </a:endParaRPr>
          </a:p>
          <a:p>
            <a:pPr marL="528320" indent="-516255">
              <a:lnSpc>
                <a:spcPct val="100000"/>
              </a:lnSpc>
              <a:spcBef>
                <a:spcPts val="1595"/>
              </a:spcBef>
              <a:buAutoNum type="arabicPeriod"/>
              <a:tabLst>
                <a:tab pos="528320" algn="l"/>
                <a:tab pos="528955" algn="l"/>
              </a:tabLst>
            </a:pPr>
            <a:r>
              <a:rPr sz="2500" dirty="0">
                <a:latin typeface="Arial"/>
                <a:cs typeface="Arial"/>
              </a:rPr>
              <a:t>Personalizar</a:t>
            </a:r>
            <a:r>
              <a:rPr sz="2500" spc="-40" dirty="0">
                <a:latin typeface="Arial"/>
                <a:cs typeface="Arial"/>
              </a:rPr>
              <a:t> </a:t>
            </a:r>
            <a:r>
              <a:rPr sz="2500" dirty="0">
                <a:latin typeface="Arial"/>
                <a:cs typeface="Arial"/>
              </a:rPr>
              <a:t>la</a:t>
            </a:r>
            <a:r>
              <a:rPr sz="2500" spc="-40" dirty="0">
                <a:latin typeface="Arial"/>
                <a:cs typeface="Arial"/>
              </a:rPr>
              <a:t> </a:t>
            </a:r>
            <a:r>
              <a:rPr sz="2500" dirty="0">
                <a:latin typeface="Arial"/>
                <a:cs typeface="Arial"/>
              </a:rPr>
              <a:t>gratitud</a:t>
            </a:r>
            <a:r>
              <a:rPr sz="2500" spc="-40" dirty="0">
                <a:latin typeface="Arial"/>
                <a:cs typeface="Arial"/>
              </a:rPr>
              <a:t> </a:t>
            </a:r>
            <a:r>
              <a:rPr sz="2500" dirty="0">
                <a:latin typeface="Arial"/>
                <a:cs typeface="Arial"/>
              </a:rPr>
              <a:t>y</a:t>
            </a:r>
            <a:r>
              <a:rPr sz="2500" spc="-35" dirty="0">
                <a:latin typeface="Arial"/>
                <a:cs typeface="Arial"/>
              </a:rPr>
              <a:t> </a:t>
            </a:r>
            <a:r>
              <a:rPr sz="2500" dirty="0">
                <a:latin typeface="Arial"/>
                <a:cs typeface="Arial"/>
              </a:rPr>
              <a:t>el</a:t>
            </a:r>
            <a:r>
              <a:rPr sz="2500" spc="-40" dirty="0">
                <a:latin typeface="Arial"/>
                <a:cs typeface="Arial"/>
              </a:rPr>
              <a:t> </a:t>
            </a:r>
            <a:r>
              <a:rPr sz="2500" spc="-10" dirty="0">
                <a:latin typeface="Arial"/>
                <a:cs typeface="Arial"/>
              </a:rPr>
              <a:t>aprecio.</a:t>
            </a:r>
            <a:endParaRPr sz="2500">
              <a:latin typeface="Arial"/>
              <a:cs typeface="Arial"/>
            </a:endParaRPr>
          </a:p>
          <a:p>
            <a:pPr marL="527685" marR="501650" indent="-515620">
              <a:lnSpc>
                <a:spcPct val="100000"/>
              </a:lnSpc>
              <a:spcBef>
                <a:spcPts val="1595"/>
              </a:spcBef>
              <a:buAutoNum type="arabicPeriod"/>
              <a:tabLst>
                <a:tab pos="527685" algn="l"/>
                <a:tab pos="528320" algn="l"/>
              </a:tabLst>
            </a:pPr>
            <a:r>
              <a:rPr sz="2500" dirty="0">
                <a:latin typeface="Arial"/>
                <a:cs typeface="Arial"/>
              </a:rPr>
              <a:t>Apoyar</a:t>
            </a:r>
            <a:r>
              <a:rPr sz="2500" spc="-75" dirty="0">
                <a:latin typeface="Arial"/>
                <a:cs typeface="Arial"/>
              </a:rPr>
              <a:t> </a:t>
            </a:r>
            <a:r>
              <a:rPr sz="2500" dirty="0">
                <a:latin typeface="Arial"/>
                <a:cs typeface="Arial"/>
              </a:rPr>
              <a:t>la</a:t>
            </a:r>
            <a:r>
              <a:rPr sz="2500" spc="-70" dirty="0">
                <a:latin typeface="Arial"/>
                <a:cs typeface="Arial"/>
              </a:rPr>
              <a:t> </a:t>
            </a:r>
            <a:r>
              <a:rPr sz="2500" dirty="0">
                <a:latin typeface="Arial"/>
                <a:cs typeface="Arial"/>
              </a:rPr>
              <a:t>apreciación</a:t>
            </a:r>
            <a:r>
              <a:rPr sz="2500" spc="-75" dirty="0">
                <a:latin typeface="Arial"/>
                <a:cs typeface="Arial"/>
              </a:rPr>
              <a:t> </a:t>
            </a:r>
            <a:r>
              <a:rPr sz="2500" dirty="0">
                <a:latin typeface="Arial"/>
                <a:cs typeface="Arial"/>
              </a:rPr>
              <a:t>de</a:t>
            </a:r>
            <a:r>
              <a:rPr sz="2500" spc="-70" dirty="0">
                <a:latin typeface="Arial"/>
                <a:cs typeface="Arial"/>
              </a:rPr>
              <a:t> </a:t>
            </a:r>
            <a:r>
              <a:rPr sz="2500" dirty="0">
                <a:latin typeface="Arial"/>
                <a:cs typeface="Arial"/>
              </a:rPr>
              <a:t>personal</a:t>
            </a:r>
            <a:r>
              <a:rPr sz="2500" spc="-75" dirty="0">
                <a:latin typeface="Arial"/>
                <a:cs typeface="Arial"/>
              </a:rPr>
              <a:t> </a:t>
            </a:r>
            <a:r>
              <a:rPr sz="2500" spc="-50" dirty="0">
                <a:latin typeface="Arial"/>
                <a:cs typeface="Arial"/>
              </a:rPr>
              <a:t>a </a:t>
            </a:r>
            <a:r>
              <a:rPr sz="2500" spc="-10" dirty="0">
                <a:latin typeface="Arial"/>
                <a:cs typeface="Arial"/>
              </a:rPr>
              <a:t>personal.</a:t>
            </a:r>
            <a:endParaRPr sz="2500">
              <a:latin typeface="Arial"/>
              <a:cs typeface="Arial"/>
            </a:endParaRPr>
          </a:p>
          <a:p>
            <a:pPr marL="528320" marR="5080" indent="-516255">
              <a:lnSpc>
                <a:spcPct val="100000"/>
              </a:lnSpc>
              <a:spcBef>
                <a:spcPts val="1610"/>
              </a:spcBef>
              <a:buAutoNum type="arabicPeriod"/>
              <a:tabLst>
                <a:tab pos="528320" algn="l"/>
                <a:tab pos="528955" algn="l"/>
              </a:tabLst>
            </a:pPr>
            <a:r>
              <a:rPr sz="2500" dirty="0">
                <a:latin typeface="Arial"/>
                <a:cs typeface="Arial"/>
              </a:rPr>
              <a:t>Estar</a:t>
            </a:r>
            <a:r>
              <a:rPr sz="2500" spc="-40" dirty="0">
                <a:latin typeface="Arial"/>
                <a:cs typeface="Arial"/>
              </a:rPr>
              <a:t> </a:t>
            </a:r>
            <a:r>
              <a:rPr sz="2500" dirty="0">
                <a:latin typeface="Arial"/>
                <a:cs typeface="Arial"/>
              </a:rPr>
              <a:t>en</a:t>
            </a:r>
            <a:r>
              <a:rPr sz="2500" spc="-35" dirty="0">
                <a:latin typeface="Arial"/>
                <a:cs typeface="Arial"/>
              </a:rPr>
              <a:t> </a:t>
            </a:r>
            <a:r>
              <a:rPr sz="2500" dirty="0">
                <a:latin typeface="Arial"/>
                <a:cs typeface="Arial"/>
              </a:rPr>
              <a:t>sintonía</a:t>
            </a:r>
            <a:r>
              <a:rPr sz="2500" spc="-35" dirty="0">
                <a:latin typeface="Arial"/>
                <a:cs typeface="Arial"/>
              </a:rPr>
              <a:t> </a:t>
            </a:r>
            <a:r>
              <a:rPr sz="2500" dirty="0">
                <a:latin typeface="Arial"/>
                <a:cs typeface="Arial"/>
              </a:rPr>
              <a:t>con</a:t>
            </a:r>
            <a:r>
              <a:rPr sz="2500" spc="-35" dirty="0">
                <a:latin typeface="Arial"/>
                <a:cs typeface="Arial"/>
              </a:rPr>
              <a:t> </a:t>
            </a:r>
            <a:r>
              <a:rPr sz="2500" dirty="0">
                <a:latin typeface="Arial"/>
                <a:cs typeface="Arial"/>
              </a:rPr>
              <a:t>las</a:t>
            </a:r>
            <a:r>
              <a:rPr sz="2500" spc="-35" dirty="0">
                <a:latin typeface="Arial"/>
                <a:cs typeface="Arial"/>
              </a:rPr>
              <a:t> </a:t>
            </a:r>
            <a:r>
              <a:rPr sz="2500" dirty="0">
                <a:latin typeface="Arial"/>
                <a:cs typeface="Arial"/>
              </a:rPr>
              <a:t>diferencias</a:t>
            </a:r>
            <a:r>
              <a:rPr sz="2500" spc="-25" dirty="0">
                <a:latin typeface="Arial"/>
                <a:cs typeface="Arial"/>
              </a:rPr>
              <a:t> en </a:t>
            </a:r>
            <a:r>
              <a:rPr sz="2500" dirty="0">
                <a:latin typeface="Arial"/>
                <a:cs typeface="Arial"/>
              </a:rPr>
              <a:t>las</a:t>
            </a:r>
            <a:r>
              <a:rPr sz="2500" spc="-60" dirty="0">
                <a:latin typeface="Arial"/>
                <a:cs typeface="Arial"/>
              </a:rPr>
              <a:t> </a:t>
            </a:r>
            <a:r>
              <a:rPr sz="2500" dirty="0">
                <a:latin typeface="Arial"/>
                <a:cs typeface="Arial"/>
              </a:rPr>
              <a:t>oportunidades</a:t>
            </a:r>
            <a:r>
              <a:rPr sz="2500" spc="-60" dirty="0">
                <a:latin typeface="Arial"/>
                <a:cs typeface="Arial"/>
              </a:rPr>
              <a:t> </a:t>
            </a:r>
            <a:r>
              <a:rPr sz="2500" dirty="0">
                <a:latin typeface="Arial"/>
                <a:cs typeface="Arial"/>
              </a:rPr>
              <a:t>de</a:t>
            </a:r>
            <a:r>
              <a:rPr sz="2500" spc="-55" dirty="0">
                <a:latin typeface="Arial"/>
                <a:cs typeface="Arial"/>
              </a:rPr>
              <a:t> </a:t>
            </a:r>
            <a:r>
              <a:rPr sz="2500" spc="-10" dirty="0">
                <a:latin typeface="Arial"/>
                <a:cs typeface="Arial"/>
              </a:rPr>
              <a:t>reconocimiento.</a:t>
            </a:r>
            <a:endParaRPr sz="2500">
              <a:latin typeface="Arial"/>
              <a:cs typeface="Arial"/>
            </a:endParaRPr>
          </a:p>
        </p:txBody>
      </p:sp>
      <p:sp>
        <p:nvSpPr>
          <p:cNvPr id="10" name="object 10"/>
          <p:cNvSpPr txBox="1"/>
          <p:nvPr/>
        </p:nvSpPr>
        <p:spPr>
          <a:xfrm>
            <a:off x="6908571" y="6027624"/>
            <a:ext cx="2782570" cy="243204"/>
          </a:xfrm>
          <a:prstGeom prst="rect">
            <a:avLst/>
          </a:prstGeom>
        </p:spPr>
        <p:txBody>
          <a:bodyPr vert="horz" wrap="square" lIns="0" tIns="15875" rIns="0" bIns="0" rtlCol="0">
            <a:spAutoFit/>
          </a:bodyPr>
          <a:lstStyle/>
          <a:p>
            <a:pPr marL="12700">
              <a:lnSpc>
                <a:spcPct val="100000"/>
              </a:lnSpc>
              <a:spcBef>
                <a:spcPts val="125"/>
              </a:spcBef>
            </a:pPr>
            <a:r>
              <a:rPr sz="1400" u="sng" dirty="0">
                <a:solidFill>
                  <a:srgbClr val="0000FF"/>
                </a:solidFill>
                <a:uFill>
                  <a:solidFill>
                    <a:srgbClr val="0000FF"/>
                  </a:solidFill>
                </a:uFill>
                <a:latin typeface="Tahoma"/>
                <a:cs typeface="Tahoma"/>
                <a:hlinkClick r:id="rId4"/>
              </a:rPr>
              <a:t>Image</a:t>
            </a:r>
            <a:r>
              <a:rPr sz="1400" u="sng" spc="65" dirty="0">
                <a:solidFill>
                  <a:srgbClr val="0000FF"/>
                </a:solidFill>
                <a:uFill>
                  <a:solidFill>
                    <a:srgbClr val="0000FF"/>
                  </a:solidFill>
                </a:uFill>
                <a:latin typeface="Tahoma"/>
                <a:cs typeface="Tahoma"/>
                <a:hlinkClick r:id="rId4"/>
              </a:rPr>
              <a:t> </a:t>
            </a:r>
            <a:r>
              <a:rPr sz="1400" u="sng" dirty="0">
                <a:solidFill>
                  <a:srgbClr val="0000FF"/>
                </a:solidFill>
                <a:uFill>
                  <a:solidFill>
                    <a:srgbClr val="0000FF"/>
                  </a:solidFill>
                </a:uFill>
                <a:latin typeface="Tahoma"/>
                <a:cs typeface="Tahoma"/>
                <a:hlinkClick r:id="rId4"/>
              </a:rPr>
              <a:t>by</a:t>
            </a:r>
            <a:r>
              <a:rPr sz="1400" u="sng" spc="65" dirty="0">
                <a:solidFill>
                  <a:srgbClr val="0000FF"/>
                </a:solidFill>
                <a:uFill>
                  <a:solidFill>
                    <a:srgbClr val="0000FF"/>
                  </a:solidFill>
                </a:uFill>
                <a:latin typeface="Tahoma"/>
                <a:cs typeface="Tahoma"/>
                <a:hlinkClick r:id="rId4"/>
              </a:rPr>
              <a:t> </a:t>
            </a:r>
            <a:r>
              <a:rPr sz="1400" u="sng" dirty="0">
                <a:solidFill>
                  <a:srgbClr val="0000FF"/>
                </a:solidFill>
                <a:uFill>
                  <a:solidFill>
                    <a:srgbClr val="0000FF"/>
                  </a:solidFill>
                </a:uFill>
                <a:latin typeface="Tahoma"/>
                <a:cs typeface="Tahoma"/>
                <a:hlinkClick r:id="rId4"/>
              </a:rPr>
              <a:t>rawpixel.com</a:t>
            </a:r>
            <a:r>
              <a:rPr sz="1400" u="sng" spc="50" dirty="0">
                <a:solidFill>
                  <a:srgbClr val="0000FF"/>
                </a:solidFill>
                <a:uFill>
                  <a:solidFill>
                    <a:srgbClr val="0000FF"/>
                  </a:solidFill>
                </a:uFill>
                <a:latin typeface="Tahoma"/>
                <a:cs typeface="Tahoma"/>
                <a:hlinkClick r:id="rId4"/>
              </a:rPr>
              <a:t> </a:t>
            </a:r>
            <a:r>
              <a:rPr sz="1400" u="sng" dirty="0">
                <a:solidFill>
                  <a:srgbClr val="0000FF"/>
                </a:solidFill>
                <a:uFill>
                  <a:solidFill>
                    <a:srgbClr val="0000FF"/>
                  </a:solidFill>
                </a:uFill>
                <a:latin typeface="Tahoma"/>
                <a:cs typeface="Tahoma"/>
                <a:hlinkClick r:id="rId4"/>
              </a:rPr>
              <a:t>on</a:t>
            </a:r>
            <a:r>
              <a:rPr sz="1400" u="sng" spc="55" dirty="0">
                <a:solidFill>
                  <a:srgbClr val="0000FF"/>
                </a:solidFill>
                <a:uFill>
                  <a:solidFill>
                    <a:srgbClr val="0000FF"/>
                  </a:solidFill>
                </a:uFill>
                <a:latin typeface="Tahoma"/>
                <a:cs typeface="Tahoma"/>
                <a:hlinkClick r:id="rId4"/>
              </a:rPr>
              <a:t> </a:t>
            </a:r>
            <a:r>
              <a:rPr sz="1400" u="sng" spc="-10" dirty="0">
                <a:solidFill>
                  <a:srgbClr val="0000FF"/>
                </a:solidFill>
                <a:uFill>
                  <a:solidFill>
                    <a:srgbClr val="0000FF"/>
                  </a:solidFill>
                </a:uFill>
                <a:latin typeface="Tahoma"/>
                <a:cs typeface="Tahoma"/>
                <a:hlinkClick r:id="rId4"/>
              </a:rPr>
              <a:t>Freepik</a:t>
            </a:r>
            <a:endParaRPr sz="1400">
              <a:latin typeface="Tahoma"/>
              <a:cs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3541" y="3313404"/>
            <a:ext cx="10687050" cy="3195320"/>
          </a:xfrm>
          <a:prstGeom prst="rect">
            <a:avLst/>
          </a:prstGeom>
        </p:spPr>
        <p:txBody>
          <a:bodyPr vert="horz" wrap="square" lIns="0" tIns="12700" rIns="0" bIns="0" rtlCol="0">
            <a:spAutoFit/>
          </a:bodyPr>
          <a:lstStyle/>
          <a:p>
            <a:pPr marL="12700" marR="5080" indent="-1905" algn="ctr">
              <a:lnSpc>
                <a:spcPct val="100000"/>
              </a:lnSpc>
              <a:spcBef>
                <a:spcPts val="100"/>
              </a:spcBef>
            </a:pPr>
            <a:r>
              <a:rPr sz="5200" b="1" dirty="0">
                <a:solidFill>
                  <a:srgbClr val="FFFFFF"/>
                </a:solidFill>
                <a:latin typeface="Arial"/>
                <a:cs typeface="Arial"/>
              </a:rPr>
              <a:t>Integre</a:t>
            </a:r>
            <a:r>
              <a:rPr sz="5200" b="1" spc="-45" dirty="0">
                <a:solidFill>
                  <a:srgbClr val="FFFFFF"/>
                </a:solidFill>
                <a:latin typeface="Arial"/>
                <a:cs typeface="Arial"/>
              </a:rPr>
              <a:t> </a:t>
            </a:r>
            <a:r>
              <a:rPr sz="5200" b="1" dirty="0">
                <a:solidFill>
                  <a:srgbClr val="FFFFFF"/>
                </a:solidFill>
                <a:latin typeface="Arial"/>
                <a:cs typeface="Arial"/>
              </a:rPr>
              <a:t>las</a:t>
            </a:r>
            <a:r>
              <a:rPr sz="5200" b="1" spc="-40" dirty="0">
                <a:solidFill>
                  <a:srgbClr val="FFFFFF"/>
                </a:solidFill>
                <a:latin typeface="Arial"/>
                <a:cs typeface="Arial"/>
              </a:rPr>
              <a:t> </a:t>
            </a:r>
            <a:r>
              <a:rPr sz="5200" b="1" dirty="0">
                <a:solidFill>
                  <a:srgbClr val="FFFFFF"/>
                </a:solidFill>
                <a:latin typeface="Arial"/>
                <a:cs typeface="Arial"/>
              </a:rPr>
              <a:t>iniciativas</a:t>
            </a:r>
            <a:r>
              <a:rPr sz="5200" b="1" spc="-35" dirty="0">
                <a:solidFill>
                  <a:srgbClr val="FFFFFF"/>
                </a:solidFill>
                <a:latin typeface="Arial"/>
                <a:cs typeface="Arial"/>
              </a:rPr>
              <a:t> </a:t>
            </a:r>
            <a:r>
              <a:rPr sz="5200" b="1" dirty="0">
                <a:solidFill>
                  <a:srgbClr val="FFFFFF"/>
                </a:solidFill>
                <a:latin typeface="Arial"/>
                <a:cs typeface="Arial"/>
              </a:rPr>
              <a:t>de</a:t>
            </a:r>
            <a:r>
              <a:rPr sz="5200" b="1" spc="-40" dirty="0">
                <a:solidFill>
                  <a:srgbClr val="FFFFFF"/>
                </a:solidFill>
                <a:latin typeface="Arial"/>
                <a:cs typeface="Arial"/>
              </a:rPr>
              <a:t> </a:t>
            </a:r>
            <a:r>
              <a:rPr sz="5200" b="1" spc="-10" dirty="0">
                <a:solidFill>
                  <a:srgbClr val="FFFFFF"/>
                </a:solidFill>
                <a:latin typeface="Arial"/>
                <a:cs typeface="Arial"/>
              </a:rPr>
              <a:t>atención </a:t>
            </a:r>
            <a:r>
              <a:rPr sz="5200" b="1" dirty="0">
                <a:solidFill>
                  <a:srgbClr val="FFFFFF"/>
                </a:solidFill>
                <a:latin typeface="Arial"/>
                <a:cs typeface="Arial"/>
              </a:rPr>
              <a:t>médica</a:t>
            </a:r>
            <a:r>
              <a:rPr sz="5200" b="1" spc="-60" dirty="0">
                <a:solidFill>
                  <a:srgbClr val="FFFFFF"/>
                </a:solidFill>
                <a:latin typeface="Arial"/>
                <a:cs typeface="Arial"/>
              </a:rPr>
              <a:t> </a:t>
            </a:r>
            <a:r>
              <a:rPr sz="5200" b="1" dirty="0">
                <a:solidFill>
                  <a:srgbClr val="FFFFFF"/>
                </a:solidFill>
                <a:latin typeface="Arial"/>
                <a:cs typeface="Arial"/>
              </a:rPr>
              <a:t>sostenible</a:t>
            </a:r>
            <a:r>
              <a:rPr sz="5200" b="1" spc="-45" dirty="0">
                <a:solidFill>
                  <a:srgbClr val="FFFFFF"/>
                </a:solidFill>
                <a:latin typeface="Arial"/>
                <a:cs typeface="Arial"/>
              </a:rPr>
              <a:t> </a:t>
            </a:r>
            <a:r>
              <a:rPr sz="5200" b="1" dirty="0">
                <a:solidFill>
                  <a:srgbClr val="FFFFFF"/>
                </a:solidFill>
                <a:latin typeface="Arial"/>
                <a:cs typeface="Arial"/>
              </a:rPr>
              <a:t>en</a:t>
            </a:r>
            <a:r>
              <a:rPr sz="5200" b="1" spc="-40" dirty="0">
                <a:solidFill>
                  <a:srgbClr val="FFFFFF"/>
                </a:solidFill>
                <a:latin typeface="Arial"/>
                <a:cs typeface="Arial"/>
              </a:rPr>
              <a:t> </a:t>
            </a:r>
            <a:r>
              <a:rPr sz="5200" b="1" spc="-25" dirty="0">
                <a:solidFill>
                  <a:srgbClr val="FFFFFF"/>
                </a:solidFill>
                <a:latin typeface="Arial"/>
                <a:cs typeface="Arial"/>
              </a:rPr>
              <a:t>las </a:t>
            </a:r>
            <a:r>
              <a:rPr sz="5200" b="1" dirty="0">
                <a:solidFill>
                  <a:srgbClr val="FFFFFF"/>
                </a:solidFill>
                <a:latin typeface="Arial"/>
                <a:cs typeface="Arial"/>
              </a:rPr>
              <a:t>operaciones,</a:t>
            </a:r>
            <a:r>
              <a:rPr sz="5200" b="1" spc="-50" dirty="0">
                <a:solidFill>
                  <a:srgbClr val="FFFFFF"/>
                </a:solidFill>
                <a:latin typeface="Arial"/>
                <a:cs typeface="Arial"/>
              </a:rPr>
              <a:t> </a:t>
            </a:r>
            <a:r>
              <a:rPr sz="5200" b="1" dirty="0">
                <a:solidFill>
                  <a:srgbClr val="FFFFFF"/>
                </a:solidFill>
                <a:latin typeface="Arial"/>
                <a:cs typeface="Arial"/>
              </a:rPr>
              <a:t>la</a:t>
            </a:r>
            <a:r>
              <a:rPr sz="5200" b="1" spc="-45" dirty="0">
                <a:solidFill>
                  <a:srgbClr val="FFFFFF"/>
                </a:solidFill>
                <a:latin typeface="Arial"/>
                <a:cs typeface="Arial"/>
              </a:rPr>
              <a:t> </a:t>
            </a:r>
            <a:r>
              <a:rPr sz="5200" b="1" dirty="0">
                <a:solidFill>
                  <a:srgbClr val="FFFFFF"/>
                </a:solidFill>
                <a:latin typeface="Arial"/>
                <a:cs typeface="Arial"/>
              </a:rPr>
              <a:t>planificación</a:t>
            </a:r>
            <a:r>
              <a:rPr sz="5200" b="1" spc="-40" dirty="0">
                <a:solidFill>
                  <a:srgbClr val="FFFFFF"/>
                </a:solidFill>
                <a:latin typeface="Arial"/>
                <a:cs typeface="Arial"/>
              </a:rPr>
              <a:t> </a:t>
            </a:r>
            <a:r>
              <a:rPr sz="5200" b="1" dirty="0">
                <a:solidFill>
                  <a:srgbClr val="FFFFFF"/>
                </a:solidFill>
                <a:latin typeface="Arial"/>
                <a:cs typeface="Arial"/>
              </a:rPr>
              <a:t>y</a:t>
            </a:r>
            <a:r>
              <a:rPr sz="5200" b="1" spc="-40" dirty="0">
                <a:solidFill>
                  <a:srgbClr val="FFFFFF"/>
                </a:solidFill>
                <a:latin typeface="Arial"/>
                <a:cs typeface="Arial"/>
              </a:rPr>
              <a:t> </a:t>
            </a:r>
            <a:r>
              <a:rPr sz="5200" b="1" spc="-25" dirty="0">
                <a:solidFill>
                  <a:srgbClr val="FFFFFF"/>
                </a:solidFill>
                <a:latin typeface="Arial"/>
                <a:cs typeface="Arial"/>
              </a:rPr>
              <a:t>las </a:t>
            </a:r>
            <a:r>
              <a:rPr sz="5200" b="1" spc="-10" dirty="0">
                <a:solidFill>
                  <a:srgbClr val="FFFFFF"/>
                </a:solidFill>
                <a:latin typeface="Arial"/>
                <a:cs typeface="Arial"/>
              </a:rPr>
              <a:t>adquisiciones.</a:t>
            </a:r>
            <a:endParaRPr sz="5200">
              <a:latin typeface="Arial"/>
              <a:cs typeface="Arial"/>
            </a:endParaRPr>
          </a:p>
        </p:txBody>
      </p:sp>
      <p:sp>
        <p:nvSpPr>
          <p:cNvPr id="3" name="object 3"/>
          <p:cNvSpPr/>
          <p:nvPr/>
        </p:nvSpPr>
        <p:spPr>
          <a:xfrm>
            <a:off x="4472721" y="751136"/>
            <a:ext cx="3643629" cy="2077085"/>
          </a:xfrm>
          <a:custGeom>
            <a:avLst/>
            <a:gdLst/>
            <a:ahLst/>
            <a:cxnLst/>
            <a:rect l="l" t="t" r="r" b="b"/>
            <a:pathLst>
              <a:path w="3643629" h="2077085">
                <a:moveTo>
                  <a:pt x="1171828" y="1726755"/>
                </a:moveTo>
                <a:lnTo>
                  <a:pt x="65100" y="1726755"/>
                </a:lnTo>
                <a:lnTo>
                  <a:pt x="58313" y="1727288"/>
                </a:lnTo>
                <a:lnTo>
                  <a:pt x="25327" y="1753736"/>
                </a:lnTo>
                <a:lnTo>
                  <a:pt x="10747" y="1796846"/>
                </a:lnTo>
                <a:lnTo>
                  <a:pt x="5613" y="1845135"/>
                </a:lnTo>
                <a:lnTo>
                  <a:pt x="4648" y="1886407"/>
                </a:lnTo>
                <a:lnTo>
                  <a:pt x="4938" y="1907283"/>
                </a:lnTo>
                <a:lnTo>
                  <a:pt x="9296" y="1960029"/>
                </a:lnTo>
                <a:lnTo>
                  <a:pt x="18449" y="1998396"/>
                </a:lnTo>
                <a:lnTo>
                  <a:pt x="41846" y="2033663"/>
                </a:lnTo>
                <a:lnTo>
                  <a:pt x="56832" y="2041410"/>
                </a:lnTo>
                <a:lnTo>
                  <a:pt x="1171828" y="2041410"/>
                </a:lnTo>
                <a:lnTo>
                  <a:pt x="1206896" y="2023394"/>
                </a:lnTo>
                <a:lnTo>
                  <a:pt x="1223562" y="1987157"/>
                </a:lnTo>
                <a:lnTo>
                  <a:pt x="1231215" y="1944096"/>
                </a:lnTo>
                <a:lnTo>
                  <a:pt x="1233830" y="1886407"/>
                </a:lnTo>
                <a:lnTo>
                  <a:pt x="1233587" y="1864849"/>
                </a:lnTo>
                <a:lnTo>
                  <a:pt x="1229956" y="1811235"/>
                </a:lnTo>
                <a:lnTo>
                  <a:pt x="1221523" y="1772429"/>
                </a:lnTo>
                <a:lnTo>
                  <a:pt x="1197406" y="1735277"/>
                </a:lnTo>
                <a:lnTo>
                  <a:pt x="1171828" y="1726755"/>
                </a:lnTo>
                <a:close/>
              </a:path>
              <a:path w="3643629" h="2077085">
                <a:moveTo>
                  <a:pt x="844765" y="421614"/>
                </a:moveTo>
                <a:lnTo>
                  <a:pt x="438657" y="421614"/>
                </a:lnTo>
                <a:lnTo>
                  <a:pt x="438657" y="1726755"/>
                </a:lnTo>
                <a:lnTo>
                  <a:pt x="844765" y="1726755"/>
                </a:lnTo>
                <a:lnTo>
                  <a:pt x="844765" y="421614"/>
                </a:lnTo>
                <a:close/>
              </a:path>
              <a:path w="3643629" h="2077085">
                <a:moveTo>
                  <a:pt x="663409" y="21704"/>
                </a:moveTo>
                <a:lnTo>
                  <a:pt x="585139" y="22479"/>
                </a:lnTo>
                <a:lnTo>
                  <a:pt x="546338" y="24513"/>
                </a:lnTo>
                <a:lnTo>
                  <a:pt x="506082" y="31775"/>
                </a:lnTo>
                <a:lnTo>
                  <a:pt x="486714" y="41859"/>
                </a:lnTo>
                <a:lnTo>
                  <a:pt x="55791" y="320865"/>
                </a:lnTo>
                <a:lnTo>
                  <a:pt x="21208" y="349921"/>
                </a:lnTo>
                <a:lnTo>
                  <a:pt x="4256" y="390807"/>
                </a:lnTo>
                <a:lnTo>
                  <a:pt x="384" y="440410"/>
                </a:lnTo>
                <a:lnTo>
                  <a:pt x="0" y="474319"/>
                </a:lnTo>
                <a:lnTo>
                  <a:pt x="290" y="502123"/>
                </a:lnTo>
                <a:lnTo>
                  <a:pt x="2614" y="547848"/>
                </a:lnTo>
                <a:lnTo>
                  <a:pt x="11428" y="593475"/>
                </a:lnTo>
                <a:lnTo>
                  <a:pt x="47464" y="621670"/>
                </a:lnTo>
                <a:lnTo>
                  <a:pt x="58115" y="620801"/>
                </a:lnTo>
                <a:lnTo>
                  <a:pt x="99243" y="607572"/>
                </a:lnTo>
                <a:lnTo>
                  <a:pt x="438657" y="421614"/>
                </a:lnTo>
                <a:lnTo>
                  <a:pt x="844765" y="421614"/>
                </a:lnTo>
                <a:lnTo>
                  <a:pt x="844765" y="60451"/>
                </a:lnTo>
                <a:lnTo>
                  <a:pt x="842708" y="52705"/>
                </a:lnTo>
                <a:lnTo>
                  <a:pt x="803354" y="29255"/>
                </a:lnTo>
                <a:lnTo>
                  <a:pt x="758736" y="24028"/>
                </a:lnTo>
                <a:lnTo>
                  <a:pt x="716692" y="22285"/>
                </a:lnTo>
                <a:lnTo>
                  <a:pt x="691456" y="21849"/>
                </a:lnTo>
                <a:lnTo>
                  <a:pt x="663409" y="21704"/>
                </a:lnTo>
                <a:close/>
              </a:path>
              <a:path w="3643629" h="2077085">
                <a:moveTo>
                  <a:pt x="2204554" y="0"/>
                </a:moveTo>
                <a:lnTo>
                  <a:pt x="2148230" y="1486"/>
                </a:lnTo>
                <a:lnTo>
                  <a:pt x="2094406" y="5947"/>
                </a:lnTo>
                <a:lnTo>
                  <a:pt x="2043081" y="13381"/>
                </a:lnTo>
                <a:lnTo>
                  <a:pt x="1994256" y="23789"/>
                </a:lnTo>
                <a:lnTo>
                  <a:pt x="1947930" y="37171"/>
                </a:lnTo>
                <a:lnTo>
                  <a:pt x="1904102" y="53528"/>
                </a:lnTo>
                <a:lnTo>
                  <a:pt x="1862772" y="72859"/>
                </a:lnTo>
                <a:lnTo>
                  <a:pt x="1817475" y="98907"/>
                </a:lnTo>
                <a:lnTo>
                  <a:pt x="1775107" y="128485"/>
                </a:lnTo>
                <a:lnTo>
                  <a:pt x="1735667" y="161594"/>
                </a:lnTo>
                <a:lnTo>
                  <a:pt x="1699155" y="198234"/>
                </a:lnTo>
                <a:lnTo>
                  <a:pt x="1665569" y="238404"/>
                </a:lnTo>
                <a:lnTo>
                  <a:pt x="1634909" y="282105"/>
                </a:lnTo>
                <a:lnTo>
                  <a:pt x="1610792" y="322414"/>
                </a:lnTo>
                <a:lnTo>
                  <a:pt x="1588789" y="364800"/>
                </a:lnTo>
                <a:lnTo>
                  <a:pt x="1568671" y="409705"/>
                </a:lnTo>
                <a:lnTo>
                  <a:pt x="1550513" y="456982"/>
                </a:lnTo>
                <a:lnTo>
                  <a:pt x="1534317" y="506630"/>
                </a:lnTo>
                <a:lnTo>
                  <a:pt x="1520081" y="558650"/>
                </a:lnTo>
                <a:lnTo>
                  <a:pt x="1507807" y="613041"/>
                </a:lnTo>
                <a:lnTo>
                  <a:pt x="1499511" y="656817"/>
                </a:lnTo>
                <a:lnTo>
                  <a:pt x="1492192" y="701683"/>
                </a:lnTo>
                <a:lnTo>
                  <a:pt x="1485848" y="747640"/>
                </a:lnTo>
                <a:lnTo>
                  <a:pt x="1480481" y="794687"/>
                </a:lnTo>
                <a:lnTo>
                  <a:pt x="1476090" y="842824"/>
                </a:lnTo>
                <a:lnTo>
                  <a:pt x="1472675" y="892052"/>
                </a:lnTo>
                <a:lnTo>
                  <a:pt x="1470236" y="942370"/>
                </a:lnTo>
                <a:lnTo>
                  <a:pt x="1468772" y="993778"/>
                </a:lnTo>
                <a:lnTo>
                  <a:pt x="1468319" y="1050937"/>
                </a:lnTo>
                <a:lnTo>
                  <a:pt x="1468677" y="1099392"/>
                </a:lnTo>
                <a:lnTo>
                  <a:pt x="1469854" y="1151263"/>
                </a:lnTo>
                <a:lnTo>
                  <a:pt x="1471815" y="1201890"/>
                </a:lnTo>
                <a:lnTo>
                  <a:pt x="1474561" y="1251272"/>
                </a:lnTo>
                <a:lnTo>
                  <a:pt x="1478092" y="1299411"/>
                </a:lnTo>
                <a:lnTo>
                  <a:pt x="1482407" y="1346305"/>
                </a:lnTo>
                <a:lnTo>
                  <a:pt x="1487507" y="1391955"/>
                </a:lnTo>
                <a:lnTo>
                  <a:pt x="1493391" y="1436361"/>
                </a:lnTo>
                <a:lnTo>
                  <a:pt x="1500060" y="1479524"/>
                </a:lnTo>
                <a:lnTo>
                  <a:pt x="1510104" y="1533017"/>
                </a:lnTo>
                <a:lnTo>
                  <a:pt x="1522077" y="1584104"/>
                </a:lnTo>
                <a:lnTo>
                  <a:pt x="1535981" y="1632786"/>
                </a:lnTo>
                <a:lnTo>
                  <a:pt x="1551814" y="1679064"/>
                </a:lnTo>
                <a:lnTo>
                  <a:pt x="1569577" y="1722938"/>
                </a:lnTo>
                <a:lnTo>
                  <a:pt x="1589270" y="1764408"/>
                </a:lnTo>
                <a:lnTo>
                  <a:pt x="1610893" y="1803476"/>
                </a:lnTo>
                <a:lnTo>
                  <a:pt x="1638790" y="1845931"/>
                </a:lnTo>
                <a:lnTo>
                  <a:pt x="1669790" y="1884941"/>
                </a:lnTo>
                <a:lnTo>
                  <a:pt x="1703892" y="1920508"/>
                </a:lnTo>
                <a:lnTo>
                  <a:pt x="1741094" y="1952629"/>
                </a:lnTo>
                <a:lnTo>
                  <a:pt x="1781397" y="1981305"/>
                </a:lnTo>
                <a:lnTo>
                  <a:pt x="1824799" y="2006536"/>
                </a:lnTo>
                <a:lnTo>
                  <a:pt x="1864784" y="2025246"/>
                </a:lnTo>
                <a:lnTo>
                  <a:pt x="1907678" y="2041078"/>
                </a:lnTo>
                <a:lnTo>
                  <a:pt x="1953483" y="2054031"/>
                </a:lnTo>
                <a:lnTo>
                  <a:pt x="2002198" y="2064106"/>
                </a:lnTo>
                <a:lnTo>
                  <a:pt x="2053824" y="2071302"/>
                </a:lnTo>
                <a:lnTo>
                  <a:pt x="2108360" y="2075620"/>
                </a:lnTo>
                <a:lnTo>
                  <a:pt x="2165807" y="2077059"/>
                </a:lnTo>
                <a:lnTo>
                  <a:pt x="2222541" y="2075572"/>
                </a:lnTo>
                <a:lnTo>
                  <a:pt x="2276712" y="2071112"/>
                </a:lnTo>
                <a:lnTo>
                  <a:pt x="2328321" y="2063679"/>
                </a:lnTo>
                <a:lnTo>
                  <a:pt x="2377368" y="2053272"/>
                </a:lnTo>
                <a:lnTo>
                  <a:pt x="2423853" y="2039892"/>
                </a:lnTo>
                <a:lnTo>
                  <a:pt x="2467777" y="2023539"/>
                </a:lnTo>
                <a:lnTo>
                  <a:pt x="2509139" y="2004212"/>
                </a:lnTo>
                <a:lnTo>
                  <a:pt x="2554435" y="1978163"/>
                </a:lnTo>
                <a:lnTo>
                  <a:pt x="2596803" y="1948583"/>
                </a:lnTo>
                <a:lnTo>
                  <a:pt x="2636242" y="1915471"/>
                </a:lnTo>
                <a:lnTo>
                  <a:pt x="2672752" y="1878828"/>
                </a:lnTo>
                <a:lnTo>
                  <a:pt x="2706335" y="1838656"/>
                </a:lnTo>
                <a:lnTo>
                  <a:pt x="2736989" y="1794954"/>
                </a:lnTo>
                <a:lnTo>
                  <a:pt x="2761018" y="1754812"/>
                </a:lnTo>
                <a:lnTo>
                  <a:pt x="2761902" y="1753108"/>
                </a:lnTo>
                <a:lnTo>
                  <a:pt x="2181301" y="1753108"/>
                </a:lnTo>
                <a:lnTo>
                  <a:pt x="2142453" y="1751024"/>
                </a:lnTo>
                <a:lnTo>
                  <a:pt x="2073478" y="1734361"/>
                </a:lnTo>
                <a:lnTo>
                  <a:pt x="2015983" y="1700016"/>
                </a:lnTo>
                <a:lnTo>
                  <a:pt x="1969096" y="1641889"/>
                </a:lnTo>
                <a:lnTo>
                  <a:pt x="1949577" y="1603527"/>
                </a:lnTo>
                <a:lnTo>
                  <a:pt x="1923535" y="1528007"/>
                </a:lnTo>
                <a:lnTo>
                  <a:pt x="1912839" y="1483364"/>
                </a:lnTo>
                <a:lnTo>
                  <a:pt x="1903692" y="1434132"/>
                </a:lnTo>
                <a:lnTo>
                  <a:pt x="1896097" y="1380312"/>
                </a:lnTo>
                <a:lnTo>
                  <a:pt x="1891573" y="1338732"/>
                </a:lnTo>
                <a:lnTo>
                  <a:pt x="1887745" y="1294146"/>
                </a:lnTo>
                <a:lnTo>
                  <a:pt x="1884612" y="1246553"/>
                </a:lnTo>
                <a:lnTo>
                  <a:pt x="1882175" y="1195955"/>
                </a:lnTo>
                <a:lnTo>
                  <a:pt x="1880434" y="1142352"/>
                </a:lnTo>
                <a:lnTo>
                  <a:pt x="1879389" y="1085745"/>
                </a:lnTo>
                <a:lnTo>
                  <a:pt x="1879041" y="1026134"/>
                </a:lnTo>
                <a:lnTo>
                  <a:pt x="1879429" y="968952"/>
                </a:lnTo>
                <a:lnTo>
                  <a:pt x="1880593" y="914183"/>
                </a:lnTo>
                <a:lnTo>
                  <a:pt x="1882533" y="861826"/>
                </a:lnTo>
                <a:lnTo>
                  <a:pt x="1885248" y="811881"/>
                </a:lnTo>
                <a:lnTo>
                  <a:pt x="1888736" y="764348"/>
                </a:lnTo>
                <a:lnTo>
                  <a:pt x="1892998" y="719226"/>
                </a:lnTo>
                <a:lnTo>
                  <a:pt x="1901280" y="656061"/>
                </a:lnTo>
                <a:lnTo>
                  <a:pt x="1912178" y="598320"/>
                </a:lnTo>
                <a:lnTo>
                  <a:pt x="1925691" y="546006"/>
                </a:lnTo>
                <a:lnTo>
                  <a:pt x="1941817" y="499122"/>
                </a:lnTo>
                <a:lnTo>
                  <a:pt x="1960807" y="457705"/>
                </a:lnTo>
                <a:lnTo>
                  <a:pt x="1982898" y="421809"/>
                </a:lnTo>
                <a:lnTo>
                  <a:pt x="2008089" y="391436"/>
                </a:lnTo>
                <a:lnTo>
                  <a:pt x="2068201" y="347259"/>
                </a:lnTo>
                <a:lnTo>
                  <a:pt x="2103997" y="333455"/>
                </a:lnTo>
                <a:lnTo>
                  <a:pt x="2143768" y="325174"/>
                </a:lnTo>
                <a:lnTo>
                  <a:pt x="2187511" y="322414"/>
                </a:lnTo>
                <a:lnTo>
                  <a:pt x="2787250" y="322414"/>
                </a:lnTo>
                <a:lnTo>
                  <a:pt x="2782625" y="312651"/>
                </a:lnTo>
                <a:lnTo>
                  <a:pt x="2761018" y="273583"/>
                </a:lnTo>
                <a:lnTo>
                  <a:pt x="2733099" y="231129"/>
                </a:lnTo>
                <a:lnTo>
                  <a:pt x="2702035" y="192120"/>
                </a:lnTo>
                <a:lnTo>
                  <a:pt x="2667827" y="156557"/>
                </a:lnTo>
                <a:lnTo>
                  <a:pt x="2630474" y="124439"/>
                </a:lnTo>
                <a:lnTo>
                  <a:pt x="2589977" y="95765"/>
                </a:lnTo>
                <a:lnTo>
                  <a:pt x="2546337" y="70535"/>
                </a:lnTo>
                <a:lnTo>
                  <a:pt x="2506149" y="51820"/>
                </a:lnTo>
                <a:lnTo>
                  <a:pt x="2463082" y="35985"/>
                </a:lnTo>
                <a:lnTo>
                  <a:pt x="2417134" y="23030"/>
                </a:lnTo>
                <a:lnTo>
                  <a:pt x="2368308" y="12954"/>
                </a:lnTo>
                <a:lnTo>
                  <a:pt x="2316602" y="5757"/>
                </a:lnTo>
                <a:lnTo>
                  <a:pt x="2262018" y="1439"/>
                </a:lnTo>
                <a:lnTo>
                  <a:pt x="2204554" y="0"/>
                </a:lnTo>
                <a:close/>
              </a:path>
              <a:path w="3643629" h="2077085">
                <a:moveTo>
                  <a:pt x="2787250" y="322414"/>
                </a:moveTo>
                <a:lnTo>
                  <a:pt x="2187511" y="322414"/>
                </a:lnTo>
                <a:lnTo>
                  <a:pt x="2213276" y="323286"/>
                </a:lnTo>
                <a:lnTo>
                  <a:pt x="2237881" y="325901"/>
                </a:lnTo>
                <a:lnTo>
                  <a:pt x="2283612" y="336359"/>
                </a:lnTo>
                <a:lnTo>
                  <a:pt x="2324684" y="355157"/>
                </a:lnTo>
                <a:lnTo>
                  <a:pt x="2361107" y="383641"/>
                </a:lnTo>
                <a:lnTo>
                  <a:pt x="2392691" y="422581"/>
                </a:lnTo>
                <a:lnTo>
                  <a:pt x="2419235" y="472770"/>
                </a:lnTo>
                <a:lnTo>
                  <a:pt x="2441322" y="534768"/>
                </a:lnTo>
                <a:lnTo>
                  <a:pt x="2459532" y="609168"/>
                </a:lnTo>
                <a:lnTo>
                  <a:pt x="2467141" y="651261"/>
                </a:lnTo>
                <a:lnTo>
                  <a:pt x="2473680" y="696939"/>
                </a:lnTo>
                <a:lnTo>
                  <a:pt x="2479153" y="746201"/>
                </a:lnTo>
                <a:lnTo>
                  <a:pt x="2483561" y="799045"/>
                </a:lnTo>
                <a:lnTo>
                  <a:pt x="2486351" y="844093"/>
                </a:lnTo>
                <a:lnTo>
                  <a:pt x="2488528" y="892052"/>
                </a:lnTo>
                <a:lnTo>
                  <a:pt x="2490073" y="942370"/>
                </a:lnTo>
                <a:lnTo>
                  <a:pt x="2490998" y="995227"/>
                </a:lnTo>
                <a:lnTo>
                  <a:pt x="2491308" y="1050937"/>
                </a:lnTo>
                <a:lnTo>
                  <a:pt x="2490969" y="1108580"/>
                </a:lnTo>
                <a:lnTo>
                  <a:pt x="2489954" y="1163704"/>
                </a:lnTo>
                <a:lnTo>
                  <a:pt x="2488259" y="1216308"/>
                </a:lnTo>
                <a:lnTo>
                  <a:pt x="2485885" y="1266393"/>
                </a:lnTo>
                <a:lnTo>
                  <a:pt x="2482591" y="1313958"/>
                </a:lnTo>
                <a:lnTo>
                  <a:pt x="2478138" y="1359004"/>
                </a:lnTo>
                <a:lnTo>
                  <a:pt x="2472522" y="1401531"/>
                </a:lnTo>
                <a:lnTo>
                  <a:pt x="2465743" y="1441538"/>
                </a:lnTo>
                <a:lnTo>
                  <a:pt x="2457846" y="1479131"/>
                </a:lnTo>
                <a:lnTo>
                  <a:pt x="2438854" y="1547336"/>
                </a:lnTo>
                <a:lnTo>
                  <a:pt x="2415408" y="1606141"/>
                </a:lnTo>
                <a:lnTo>
                  <a:pt x="2386343" y="1654966"/>
                </a:lnTo>
                <a:lnTo>
                  <a:pt x="2351470" y="1693763"/>
                </a:lnTo>
                <a:lnTo>
                  <a:pt x="2310784" y="1722829"/>
                </a:lnTo>
                <a:lnTo>
                  <a:pt x="2264138" y="1742204"/>
                </a:lnTo>
                <a:lnTo>
                  <a:pt x="2210659" y="1751896"/>
                </a:lnTo>
                <a:lnTo>
                  <a:pt x="2181301" y="1753108"/>
                </a:lnTo>
                <a:lnTo>
                  <a:pt x="2761902" y="1753108"/>
                </a:lnTo>
                <a:lnTo>
                  <a:pt x="2783052" y="1712329"/>
                </a:lnTo>
                <a:lnTo>
                  <a:pt x="2803093" y="1667504"/>
                </a:lnTo>
                <a:lnTo>
                  <a:pt x="2821140" y="1620337"/>
                </a:lnTo>
                <a:lnTo>
                  <a:pt x="2837194" y="1570830"/>
                </a:lnTo>
                <a:lnTo>
                  <a:pt x="2851257" y="1518981"/>
                </a:lnTo>
                <a:lnTo>
                  <a:pt x="2863329" y="1464792"/>
                </a:lnTo>
                <a:lnTo>
                  <a:pt x="2871461" y="1421161"/>
                </a:lnTo>
                <a:lnTo>
                  <a:pt x="2878637" y="1376382"/>
                </a:lnTo>
                <a:lnTo>
                  <a:pt x="2884855" y="1330455"/>
                </a:lnTo>
                <a:lnTo>
                  <a:pt x="2890117" y="1283380"/>
                </a:lnTo>
                <a:lnTo>
                  <a:pt x="2894423" y="1235157"/>
                </a:lnTo>
                <a:lnTo>
                  <a:pt x="2897771" y="1185786"/>
                </a:lnTo>
                <a:lnTo>
                  <a:pt x="2900163" y="1135267"/>
                </a:lnTo>
                <a:lnTo>
                  <a:pt x="2901598" y="1083599"/>
                </a:lnTo>
                <a:lnTo>
                  <a:pt x="2902043" y="1026134"/>
                </a:lnTo>
                <a:lnTo>
                  <a:pt x="2901694" y="977670"/>
                </a:lnTo>
                <a:lnTo>
                  <a:pt x="2900545" y="925802"/>
                </a:lnTo>
                <a:lnTo>
                  <a:pt x="2898631" y="875178"/>
                </a:lnTo>
                <a:lnTo>
                  <a:pt x="2895952" y="825797"/>
                </a:lnTo>
                <a:lnTo>
                  <a:pt x="2892507" y="777660"/>
                </a:lnTo>
                <a:lnTo>
                  <a:pt x="2888297" y="730766"/>
                </a:lnTo>
                <a:lnTo>
                  <a:pt x="2883321" y="685116"/>
                </a:lnTo>
                <a:lnTo>
                  <a:pt x="2877581" y="640710"/>
                </a:lnTo>
                <a:lnTo>
                  <a:pt x="2871076" y="597547"/>
                </a:lnTo>
                <a:lnTo>
                  <a:pt x="2861239" y="544054"/>
                </a:lnTo>
                <a:lnTo>
                  <a:pt x="2849440" y="492965"/>
                </a:lnTo>
                <a:lnTo>
                  <a:pt x="2835679" y="444280"/>
                </a:lnTo>
                <a:lnTo>
                  <a:pt x="2819956" y="398000"/>
                </a:lnTo>
                <a:lnTo>
                  <a:pt x="2802271" y="354123"/>
                </a:lnTo>
                <a:lnTo>
                  <a:pt x="2787250" y="322414"/>
                </a:lnTo>
                <a:close/>
              </a:path>
              <a:path w="3643629" h="2077085">
                <a:moveTo>
                  <a:pt x="3415538" y="1582597"/>
                </a:moveTo>
                <a:lnTo>
                  <a:pt x="3354747" y="1585698"/>
                </a:lnTo>
                <a:lnTo>
                  <a:pt x="3304127" y="1594999"/>
                </a:lnTo>
                <a:lnTo>
                  <a:pt x="3263679" y="1610501"/>
                </a:lnTo>
                <a:lnTo>
                  <a:pt x="3211369" y="1663007"/>
                </a:lnTo>
                <a:lnTo>
                  <a:pt x="3195624" y="1705827"/>
                </a:lnTo>
                <a:lnTo>
                  <a:pt x="3186176" y="1760661"/>
                </a:lnTo>
                <a:lnTo>
                  <a:pt x="3183026" y="1827504"/>
                </a:lnTo>
                <a:lnTo>
                  <a:pt x="3186126" y="1890231"/>
                </a:lnTo>
                <a:lnTo>
                  <a:pt x="3195427" y="1942012"/>
                </a:lnTo>
                <a:lnTo>
                  <a:pt x="3210929" y="1982847"/>
                </a:lnTo>
                <a:lnTo>
                  <a:pt x="3262472" y="2034096"/>
                </a:lnTo>
                <a:lnTo>
                  <a:pt x="3302385" y="2049356"/>
                </a:lnTo>
                <a:lnTo>
                  <a:pt x="3352374" y="2058513"/>
                </a:lnTo>
                <a:lnTo>
                  <a:pt x="3412439" y="2061565"/>
                </a:lnTo>
                <a:lnTo>
                  <a:pt x="3472551" y="2058465"/>
                </a:lnTo>
                <a:lnTo>
                  <a:pt x="3522684" y="2049164"/>
                </a:lnTo>
                <a:lnTo>
                  <a:pt x="3562840" y="2033662"/>
                </a:lnTo>
                <a:lnTo>
                  <a:pt x="3615056" y="1981248"/>
                </a:lnTo>
                <a:lnTo>
                  <a:pt x="3630796" y="1938720"/>
                </a:lnTo>
                <a:lnTo>
                  <a:pt x="3640240" y="1884373"/>
                </a:lnTo>
                <a:lnTo>
                  <a:pt x="3643388" y="1818208"/>
                </a:lnTo>
                <a:lnTo>
                  <a:pt x="3640290" y="1754800"/>
                </a:lnTo>
                <a:lnTo>
                  <a:pt x="3630993" y="1702535"/>
                </a:lnTo>
                <a:lnTo>
                  <a:pt x="3615495" y="1661411"/>
                </a:lnTo>
                <a:lnTo>
                  <a:pt x="3564052" y="1610067"/>
                </a:lnTo>
                <a:lnTo>
                  <a:pt x="3524430" y="1594807"/>
                </a:lnTo>
                <a:lnTo>
                  <a:pt x="3474926" y="1585650"/>
                </a:lnTo>
                <a:lnTo>
                  <a:pt x="3415538" y="1582597"/>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9659111" y="6092952"/>
            <a:ext cx="2266175" cy="583679"/>
          </a:xfrm>
          <a:prstGeom prst="rect">
            <a:avLst/>
          </a:prstGeom>
        </p:spPr>
      </p:pic>
      <p:pic>
        <p:nvPicPr>
          <p:cNvPr id="5" name="object 5"/>
          <p:cNvPicPr/>
          <p:nvPr/>
        </p:nvPicPr>
        <p:blipFill>
          <a:blip r:embed="rId3" cstate="print"/>
          <a:stretch>
            <a:fillRect/>
          </a:stretch>
        </p:blipFill>
        <p:spPr>
          <a:xfrm>
            <a:off x="0" y="0"/>
            <a:ext cx="4352543" cy="398983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46632"/>
            <a:ext cx="12192000" cy="5603875"/>
            <a:chOff x="0" y="1246632"/>
            <a:chExt cx="12192000" cy="5603875"/>
          </a:xfrm>
        </p:grpSpPr>
        <p:pic>
          <p:nvPicPr>
            <p:cNvPr id="3" name="object 3"/>
            <p:cNvPicPr/>
            <p:nvPr/>
          </p:nvPicPr>
          <p:blipFill>
            <a:blip r:embed="rId2" cstate="print"/>
            <a:stretch>
              <a:fillRect/>
            </a:stretch>
          </p:blipFill>
          <p:spPr>
            <a:xfrm>
              <a:off x="0" y="1246632"/>
              <a:ext cx="6993635" cy="5100815"/>
            </a:xfrm>
            <a:prstGeom prst="rect">
              <a:avLst/>
            </a:prstGeom>
          </p:spPr>
        </p:pic>
        <p:pic>
          <p:nvPicPr>
            <p:cNvPr id="4" name="object 4"/>
            <p:cNvPicPr/>
            <p:nvPr/>
          </p:nvPicPr>
          <p:blipFill>
            <a:blip r:embed="rId3" cstate="print"/>
            <a:stretch>
              <a:fillRect/>
            </a:stretch>
          </p:blipFill>
          <p:spPr>
            <a:xfrm>
              <a:off x="5446776" y="1246632"/>
              <a:ext cx="6745224" cy="5100815"/>
            </a:xfrm>
            <a:prstGeom prst="rect">
              <a:avLst/>
            </a:prstGeom>
          </p:spPr>
        </p:pic>
        <p:sp>
          <p:nvSpPr>
            <p:cNvPr id="5" name="object 5"/>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grpSp>
      <p:pic>
        <p:nvPicPr>
          <p:cNvPr id="6" name="object 6"/>
          <p:cNvPicPr/>
          <p:nvPr/>
        </p:nvPicPr>
        <p:blipFill>
          <a:blip r:embed="rId4" cstate="print"/>
          <a:stretch>
            <a:fillRect/>
          </a:stretch>
        </p:blipFill>
        <p:spPr>
          <a:xfrm>
            <a:off x="11233404" y="251459"/>
            <a:ext cx="635171" cy="640079"/>
          </a:xfrm>
          <a:prstGeom prst="rect">
            <a:avLst/>
          </a:prstGeom>
        </p:spPr>
      </p:pic>
      <p:grpSp>
        <p:nvGrpSpPr>
          <p:cNvPr id="7" name="object 7"/>
          <p:cNvGrpSpPr/>
          <p:nvPr/>
        </p:nvGrpSpPr>
        <p:grpSpPr>
          <a:xfrm>
            <a:off x="0" y="0"/>
            <a:ext cx="12181840" cy="1359535"/>
            <a:chOff x="0" y="0"/>
            <a:chExt cx="12181840" cy="1359535"/>
          </a:xfrm>
        </p:grpSpPr>
        <p:sp>
          <p:nvSpPr>
            <p:cNvPr id="8" name="object 8"/>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pic>
          <p:nvPicPr>
            <p:cNvPr id="9" name="object 9"/>
            <p:cNvPicPr/>
            <p:nvPr/>
          </p:nvPicPr>
          <p:blipFill>
            <a:blip r:embed="rId5" cstate="print"/>
            <a:stretch>
              <a:fillRect/>
            </a:stretch>
          </p:blipFill>
          <p:spPr>
            <a:xfrm>
              <a:off x="1" y="0"/>
              <a:ext cx="12181479" cy="1359395"/>
            </a:xfrm>
            <a:prstGeom prst="rect">
              <a:avLst/>
            </a:prstGeom>
          </p:spPr>
        </p:pic>
      </p:grpSp>
      <p:sp>
        <p:nvSpPr>
          <p:cNvPr id="10" name="object 10"/>
          <p:cNvSpPr txBox="1">
            <a:spLocks noGrp="1"/>
          </p:cNvSpPr>
          <p:nvPr>
            <p:ph type="title"/>
          </p:nvPr>
        </p:nvSpPr>
        <p:spPr>
          <a:xfrm>
            <a:off x="4497945" y="1862856"/>
            <a:ext cx="7434580" cy="1930400"/>
          </a:xfrm>
          <a:prstGeom prst="rect">
            <a:avLst/>
          </a:prstGeom>
        </p:spPr>
        <p:txBody>
          <a:bodyPr vert="horz" wrap="square" lIns="0" tIns="12065" rIns="0" bIns="0" rtlCol="0">
            <a:spAutoFit/>
          </a:bodyPr>
          <a:lstStyle/>
          <a:p>
            <a:pPr marL="12700" marR="5080">
              <a:lnSpc>
                <a:spcPct val="100000"/>
              </a:lnSpc>
              <a:spcBef>
                <a:spcPts val="95"/>
              </a:spcBef>
            </a:pPr>
            <a:r>
              <a:rPr sz="2500" b="0" dirty="0">
                <a:solidFill>
                  <a:srgbClr val="FFFFFF"/>
                </a:solidFill>
                <a:latin typeface="Arial"/>
                <a:cs typeface="Arial"/>
              </a:rPr>
              <a:t>“Un</a:t>
            </a:r>
            <a:r>
              <a:rPr sz="2500" b="0" spc="-85" dirty="0">
                <a:solidFill>
                  <a:srgbClr val="FFFFFF"/>
                </a:solidFill>
                <a:latin typeface="Arial"/>
                <a:cs typeface="Arial"/>
              </a:rPr>
              <a:t> </a:t>
            </a:r>
            <a:r>
              <a:rPr sz="2500" b="0" dirty="0">
                <a:solidFill>
                  <a:srgbClr val="FFFFFF"/>
                </a:solidFill>
                <a:latin typeface="Arial"/>
                <a:cs typeface="Arial"/>
              </a:rPr>
              <a:t>desafío</a:t>
            </a:r>
            <a:r>
              <a:rPr sz="2500" b="0" spc="-85" dirty="0">
                <a:solidFill>
                  <a:srgbClr val="FFFFFF"/>
                </a:solidFill>
                <a:latin typeface="Arial"/>
                <a:cs typeface="Arial"/>
              </a:rPr>
              <a:t> </a:t>
            </a:r>
            <a:r>
              <a:rPr sz="2500" b="0" dirty="0">
                <a:solidFill>
                  <a:srgbClr val="FFFFFF"/>
                </a:solidFill>
                <a:latin typeface="Arial"/>
                <a:cs typeface="Arial"/>
              </a:rPr>
              <a:t>sin</a:t>
            </a:r>
            <a:r>
              <a:rPr sz="2500" b="0" spc="-80" dirty="0">
                <a:solidFill>
                  <a:srgbClr val="FFFFFF"/>
                </a:solidFill>
                <a:latin typeface="Arial"/>
                <a:cs typeface="Arial"/>
              </a:rPr>
              <a:t> </a:t>
            </a:r>
            <a:r>
              <a:rPr sz="2500" b="0" dirty="0">
                <a:solidFill>
                  <a:srgbClr val="FFFFFF"/>
                </a:solidFill>
                <a:latin typeface="Arial"/>
                <a:cs typeface="Arial"/>
              </a:rPr>
              <a:t>precedentes</a:t>
            </a:r>
            <a:r>
              <a:rPr sz="2500" b="0" spc="-85" dirty="0">
                <a:solidFill>
                  <a:srgbClr val="FFFFFF"/>
                </a:solidFill>
                <a:latin typeface="Arial"/>
                <a:cs typeface="Arial"/>
              </a:rPr>
              <a:t> </a:t>
            </a:r>
            <a:r>
              <a:rPr sz="2500" b="0" dirty="0">
                <a:solidFill>
                  <a:srgbClr val="FFFFFF"/>
                </a:solidFill>
                <a:latin typeface="Arial"/>
                <a:cs typeface="Arial"/>
              </a:rPr>
              <a:t>exige</a:t>
            </a:r>
            <a:r>
              <a:rPr sz="2500" b="0" spc="-80" dirty="0">
                <a:solidFill>
                  <a:srgbClr val="FFFFFF"/>
                </a:solidFill>
                <a:latin typeface="Arial"/>
                <a:cs typeface="Arial"/>
              </a:rPr>
              <a:t> </a:t>
            </a:r>
            <a:r>
              <a:rPr sz="2500" b="0" dirty="0">
                <a:solidFill>
                  <a:srgbClr val="FFFFFF"/>
                </a:solidFill>
                <a:latin typeface="Arial"/>
                <a:cs typeface="Arial"/>
              </a:rPr>
              <a:t>una</a:t>
            </a:r>
            <a:r>
              <a:rPr sz="2500" b="0" spc="-85" dirty="0">
                <a:solidFill>
                  <a:srgbClr val="FFFFFF"/>
                </a:solidFill>
                <a:latin typeface="Arial"/>
                <a:cs typeface="Arial"/>
              </a:rPr>
              <a:t> </a:t>
            </a:r>
            <a:r>
              <a:rPr sz="2500" b="0" dirty="0">
                <a:solidFill>
                  <a:srgbClr val="FFFFFF"/>
                </a:solidFill>
                <a:latin typeface="Arial"/>
                <a:cs typeface="Arial"/>
              </a:rPr>
              <a:t>respuesta</a:t>
            </a:r>
            <a:r>
              <a:rPr sz="2500" b="0" spc="-80" dirty="0">
                <a:solidFill>
                  <a:srgbClr val="FFFFFF"/>
                </a:solidFill>
                <a:latin typeface="Arial"/>
                <a:cs typeface="Arial"/>
              </a:rPr>
              <a:t> </a:t>
            </a:r>
            <a:r>
              <a:rPr sz="2500" b="0" spc="-25" dirty="0">
                <a:solidFill>
                  <a:srgbClr val="FFFFFF"/>
                </a:solidFill>
                <a:latin typeface="Arial"/>
                <a:cs typeface="Arial"/>
              </a:rPr>
              <a:t>sin </a:t>
            </a:r>
            <a:r>
              <a:rPr sz="2500" b="0" dirty="0">
                <a:solidFill>
                  <a:srgbClr val="FFFFFF"/>
                </a:solidFill>
                <a:latin typeface="Arial"/>
                <a:cs typeface="Arial"/>
              </a:rPr>
              <a:t>precedentes,</a:t>
            </a:r>
            <a:r>
              <a:rPr sz="2500" b="0" spc="-75" dirty="0">
                <a:solidFill>
                  <a:srgbClr val="FFFFFF"/>
                </a:solidFill>
                <a:latin typeface="Arial"/>
                <a:cs typeface="Arial"/>
              </a:rPr>
              <a:t> </a:t>
            </a:r>
            <a:r>
              <a:rPr sz="2500" b="0" dirty="0">
                <a:solidFill>
                  <a:srgbClr val="FFFFFF"/>
                </a:solidFill>
                <a:latin typeface="Arial"/>
                <a:cs typeface="Arial"/>
              </a:rPr>
              <a:t>y</a:t>
            </a:r>
            <a:r>
              <a:rPr sz="2500" b="0" spc="-75" dirty="0">
                <a:solidFill>
                  <a:srgbClr val="FFFFFF"/>
                </a:solidFill>
                <a:latin typeface="Arial"/>
                <a:cs typeface="Arial"/>
              </a:rPr>
              <a:t> </a:t>
            </a:r>
            <a:r>
              <a:rPr sz="2500" b="0" dirty="0">
                <a:solidFill>
                  <a:srgbClr val="FFFFFF"/>
                </a:solidFill>
                <a:latin typeface="Arial"/>
                <a:cs typeface="Arial"/>
              </a:rPr>
              <a:t>será</a:t>
            </a:r>
            <a:r>
              <a:rPr sz="2500" b="0" spc="-70" dirty="0">
                <a:solidFill>
                  <a:srgbClr val="FFFFFF"/>
                </a:solidFill>
                <a:latin typeface="Arial"/>
                <a:cs typeface="Arial"/>
              </a:rPr>
              <a:t> </a:t>
            </a:r>
            <a:r>
              <a:rPr sz="2500" b="0" dirty="0">
                <a:solidFill>
                  <a:srgbClr val="FFFFFF"/>
                </a:solidFill>
                <a:latin typeface="Arial"/>
                <a:cs typeface="Arial"/>
              </a:rPr>
              <a:t>necesario</a:t>
            </a:r>
            <a:r>
              <a:rPr sz="2500" b="0" spc="-75" dirty="0">
                <a:solidFill>
                  <a:srgbClr val="FFFFFF"/>
                </a:solidFill>
                <a:latin typeface="Arial"/>
                <a:cs typeface="Arial"/>
              </a:rPr>
              <a:t> </a:t>
            </a:r>
            <a:r>
              <a:rPr sz="2500" b="0" dirty="0">
                <a:solidFill>
                  <a:srgbClr val="FFFFFF"/>
                </a:solidFill>
                <a:latin typeface="Arial"/>
                <a:cs typeface="Arial"/>
              </a:rPr>
              <a:t>el</a:t>
            </a:r>
            <a:r>
              <a:rPr sz="2500" b="0" spc="-75" dirty="0">
                <a:solidFill>
                  <a:srgbClr val="FFFFFF"/>
                </a:solidFill>
                <a:latin typeface="Arial"/>
                <a:cs typeface="Arial"/>
              </a:rPr>
              <a:t> </a:t>
            </a:r>
            <a:r>
              <a:rPr sz="2500" b="0" dirty="0">
                <a:solidFill>
                  <a:srgbClr val="FFFFFF"/>
                </a:solidFill>
                <a:latin typeface="Arial"/>
                <a:cs typeface="Arial"/>
              </a:rPr>
              <a:t>trabajo</a:t>
            </a:r>
            <a:r>
              <a:rPr sz="2500" b="0" spc="-70" dirty="0">
                <a:solidFill>
                  <a:srgbClr val="FFFFFF"/>
                </a:solidFill>
                <a:latin typeface="Arial"/>
                <a:cs typeface="Arial"/>
              </a:rPr>
              <a:t> </a:t>
            </a:r>
            <a:r>
              <a:rPr sz="2500" b="0" dirty="0">
                <a:solidFill>
                  <a:srgbClr val="FFFFFF"/>
                </a:solidFill>
                <a:latin typeface="Arial"/>
                <a:cs typeface="Arial"/>
              </a:rPr>
              <a:t>de</a:t>
            </a:r>
            <a:r>
              <a:rPr sz="2500" b="0" spc="-75" dirty="0">
                <a:solidFill>
                  <a:srgbClr val="FFFFFF"/>
                </a:solidFill>
                <a:latin typeface="Arial"/>
                <a:cs typeface="Arial"/>
              </a:rPr>
              <a:t> </a:t>
            </a:r>
            <a:r>
              <a:rPr sz="2500" b="0" dirty="0">
                <a:solidFill>
                  <a:srgbClr val="FFFFFF"/>
                </a:solidFill>
                <a:latin typeface="Arial"/>
                <a:cs typeface="Arial"/>
              </a:rPr>
              <a:t>los</a:t>
            </a:r>
            <a:r>
              <a:rPr sz="2500" b="0" spc="-70" dirty="0">
                <a:solidFill>
                  <a:srgbClr val="FFFFFF"/>
                </a:solidFill>
                <a:latin typeface="Arial"/>
                <a:cs typeface="Arial"/>
              </a:rPr>
              <a:t> </a:t>
            </a:r>
            <a:r>
              <a:rPr sz="2500" b="0" spc="-20" dirty="0">
                <a:solidFill>
                  <a:srgbClr val="FFFFFF"/>
                </a:solidFill>
                <a:latin typeface="Arial"/>
                <a:cs typeface="Arial"/>
              </a:rPr>
              <a:t>7500 </a:t>
            </a:r>
            <a:r>
              <a:rPr sz="2500" b="0" dirty="0">
                <a:solidFill>
                  <a:srgbClr val="FFFFFF"/>
                </a:solidFill>
                <a:latin typeface="Arial"/>
                <a:cs typeface="Arial"/>
              </a:rPr>
              <a:t>millones</a:t>
            </a:r>
            <a:r>
              <a:rPr sz="2500" b="0" spc="-90" dirty="0">
                <a:solidFill>
                  <a:srgbClr val="FFFFFF"/>
                </a:solidFill>
                <a:latin typeface="Arial"/>
                <a:cs typeface="Arial"/>
              </a:rPr>
              <a:t> </a:t>
            </a:r>
            <a:r>
              <a:rPr sz="2500" b="0" dirty="0">
                <a:solidFill>
                  <a:srgbClr val="FFFFFF"/>
                </a:solidFill>
                <a:latin typeface="Arial"/>
                <a:cs typeface="Arial"/>
              </a:rPr>
              <a:t>de</a:t>
            </a:r>
            <a:r>
              <a:rPr sz="2500" b="0" spc="-85" dirty="0">
                <a:solidFill>
                  <a:srgbClr val="FFFFFF"/>
                </a:solidFill>
                <a:latin typeface="Arial"/>
                <a:cs typeface="Arial"/>
              </a:rPr>
              <a:t> </a:t>
            </a:r>
            <a:r>
              <a:rPr sz="2500" b="0" dirty="0">
                <a:solidFill>
                  <a:srgbClr val="FFFFFF"/>
                </a:solidFill>
                <a:latin typeface="Arial"/>
                <a:cs typeface="Arial"/>
              </a:rPr>
              <a:t>personas</a:t>
            </a:r>
            <a:r>
              <a:rPr sz="2500" b="0" spc="-85" dirty="0">
                <a:solidFill>
                  <a:srgbClr val="FFFFFF"/>
                </a:solidFill>
                <a:latin typeface="Arial"/>
                <a:cs typeface="Arial"/>
              </a:rPr>
              <a:t> </a:t>
            </a:r>
            <a:r>
              <a:rPr sz="2500" b="0" dirty="0">
                <a:solidFill>
                  <a:srgbClr val="FFFFFF"/>
                </a:solidFill>
                <a:latin typeface="Arial"/>
                <a:cs typeface="Arial"/>
              </a:rPr>
              <a:t>que</a:t>
            </a:r>
            <a:r>
              <a:rPr sz="2500" b="0" spc="-85" dirty="0">
                <a:solidFill>
                  <a:srgbClr val="FFFFFF"/>
                </a:solidFill>
                <a:latin typeface="Arial"/>
                <a:cs typeface="Arial"/>
              </a:rPr>
              <a:t> </a:t>
            </a:r>
            <a:r>
              <a:rPr sz="2500" b="0" dirty="0">
                <a:solidFill>
                  <a:srgbClr val="FFFFFF"/>
                </a:solidFill>
                <a:latin typeface="Arial"/>
                <a:cs typeface="Arial"/>
              </a:rPr>
              <a:t>viven</a:t>
            </a:r>
            <a:r>
              <a:rPr sz="2500" b="0" spc="-90" dirty="0">
                <a:solidFill>
                  <a:srgbClr val="FFFFFF"/>
                </a:solidFill>
                <a:latin typeface="Arial"/>
                <a:cs typeface="Arial"/>
              </a:rPr>
              <a:t> </a:t>
            </a:r>
            <a:r>
              <a:rPr sz="2500" b="0" dirty="0">
                <a:solidFill>
                  <a:srgbClr val="FFFFFF"/>
                </a:solidFill>
                <a:latin typeface="Arial"/>
                <a:cs typeface="Arial"/>
              </a:rPr>
              <a:t>actualmente</a:t>
            </a:r>
            <a:r>
              <a:rPr sz="2500" b="0" spc="-85" dirty="0">
                <a:solidFill>
                  <a:srgbClr val="FFFFFF"/>
                </a:solidFill>
                <a:latin typeface="Arial"/>
                <a:cs typeface="Arial"/>
              </a:rPr>
              <a:t> </a:t>
            </a:r>
            <a:r>
              <a:rPr sz="2500" b="0" spc="-20" dirty="0">
                <a:solidFill>
                  <a:srgbClr val="FFFFFF"/>
                </a:solidFill>
                <a:latin typeface="Arial"/>
                <a:cs typeface="Arial"/>
              </a:rPr>
              <a:t>para </a:t>
            </a:r>
            <a:r>
              <a:rPr sz="2500" b="0" dirty="0">
                <a:solidFill>
                  <a:srgbClr val="FFFFFF"/>
                </a:solidFill>
                <a:latin typeface="Arial"/>
                <a:cs typeface="Arial"/>
              </a:rPr>
              <a:t>garantizar</a:t>
            </a:r>
            <a:r>
              <a:rPr sz="2500" b="0" spc="-70" dirty="0">
                <a:solidFill>
                  <a:srgbClr val="FFFFFF"/>
                </a:solidFill>
                <a:latin typeface="Arial"/>
                <a:cs typeface="Arial"/>
              </a:rPr>
              <a:t> </a:t>
            </a:r>
            <a:r>
              <a:rPr sz="2500" b="0" dirty="0">
                <a:solidFill>
                  <a:srgbClr val="FFFFFF"/>
                </a:solidFill>
                <a:latin typeface="Arial"/>
                <a:cs typeface="Arial"/>
              </a:rPr>
              <a:t>que</a:t>
            </a:r>
            <a:r>
              <a:rPr sz="2500" b="0" spc="-65" dirty="0">
                <a:solidFill>
                  <a:srgbClr val="FFFFFF"/>
                </a:solidFill>
                <a:latin typeface="Arial"/>
                <a:cs typeface="Arial"/>
              </a:rPr>
              <a:t> </a:t>
            </a:r>
            <a:r>
              <a:rPr sz="2500" b="0" dirty="0">
                <a:solidFill>
                  <a:srgbClr val="FFFFFF"/>
                </a:solidFill>
                <a:latin typeface="Arial"/>
                <a:cs typeface="Arial"/>
              </a:rPr>
              <a:t>la</a:t>
            </a:r>
            <a:r>
              <a:rPr sz="2500" b="0" spc="-65" dirty="0">
                <a:solidFill>
                  <a:srgbClr val="FFFFFF"/>
                </a:solidFill>
                <a:latin typeface="Arial"/>
                <a:cs typeface="Arial"/>
              </a:rPr>
              <a:t> </a:t>
            </a:r>
            <a:r>
              <a:rPr sz="2500" b="0" dirty="0">
                <a:solidFill>
                  <a:srgbClr val="FFFFFF"/>
                </a:solidFill>
                <a:latin typeface="Arial"/>
                <a:cs typeface="Arial"/>
              </a:rPr>
              <a:t>salud</a:t>
            </a:r>
            <a:r>
              <a:rPr sz="2500" b="0" spc="-65" dirty="0">
                <a:solidFill>
                  <a:srgbClr val="FFFFFF"/>
                </a:solidFill>
                <a:latin typeface="Arial"/>
                <a:cs typeface="Arial"/>
              </a:rPr>
              <a:t> </a:t>
            </a:r>
            <a:r>
              <a:rPr sz="2500" b="0" dirty="0">
                <a:solidFill>
                  <a:srgbClr val="FFFFFF"/>
                </a:solidFill>
                <a:latin typeface="Arial"/>
                <a:cs typeface="Arial"/>
              </a:rPr>
              <a:t>de</a:t>
            </a:r>
            <a:r>
              <a:rPr sz="2500" b="0" spc="-65" dirty="0">
                <a:solidFill>
                  <a:srgbClr val="FFFFFF"/>
                </a:solidFill>
                <a:latin typeface="Arial"/>
                <a:cs typeface="Arial"/>
              </a:rPr>
              <a:t> </a:t>
            </a:r>
            <a:r>
              <a:rPr sz="2500" b="0" dirty="0">
                <a:solidFill>
                  <a:srgbClr val="FFFFFF"/>
                </a:solidFill>
                <a:latin typeface="Arial"/>
                <a:cs typeface="Arial"/>
              </a:rPr>
              <a:t>un</a:t>
            </a:r>
            <a:r>
              <a:rPr sz="2500" b="0" spc="-65" dirty="0">
                <a:solidFill>
                  <a:srgbClr val="FFFFFF"/>
                </a:solidFill>
                <a:latin typeface="Arial"/>
                <a:cs typeface="Arial"/>
              </a:rPr>
              <a:t> </a:t>
            </a:r>
            <a:r>
              <a:rPr sz="2500" b="0" dirty="0">
                <a:solidFill>
                  <a:srgbClr val="FFFFFF"/>
                </a:solidFill>
                <a:latin typeface="Arial"/>
                <a:cs typeface="Arial"/>
              </a:rPr>
              <a:t>niño</a:t>
            </a:r>
            <a:r>
              <a:rPr sz="2500" b="0" spc="-65" dirty="0">
                <a:solidFill>
                  <a:srgbClr val="FFFFFF"/>
                </a:solidFill>
                <a:latin typeface="Arial"/>
                <a:cs typeface="Arial"/>
              </a:rPr>
              <a:t> </a:t>
            </a:r>
            <a:r>
              <a:rPr sz="2500" b="0" dirty="0">
                <a:solidFill>
                  <a:srgbClr val="FFFFFF"/>
                </a:solidFill>
                <a:latin typeface="Arial"/>
                <a:cs typeface="Arial"/>
              </a:rPr>
              <a:t>que</a:t>
            </a:r>
            <a:r>
              <a:rPr sz="2500" b="0" spc="-65" dirty="0">
                <a:solidFill>
                  <a:srgbClr val="FFFFFF"/>
                </a:solidFill>
                <a:latin typeface="Arial"/>
                <a:cs typeface="Arial"/>
              </a:rPr>
              <a:t> </a:t>
            </a:r>
            <a:r>
              <a:rPr sz="2500" b="0" dirty="0">
                <a:solidFill>
                  <a:srgbClr val="FFFFFF"/>
                </a:solidFill>
                <a:latin typeface="Arial"/>
                <a:cs typeface="Arial"/>
              </a:rPr>
              <a:t>nace</a:t>
            </a:r>
            <a:r>
              <a:rPr sz="2500" b="0" spc="-65" dirty="0">
                <a:solidFill>
                  <a:srgbClr val="FFFFFF"/>
                </a:solidFill>
                <a:latin typeface="Arial"/>
                <a:cs typeface="Arial"/>
              </a:rPr>
              <a:t> </a:t>
            </a:r>
            <a:r>
              <a:rPr sz="2500" b="0" dirty="0">
                <a:solidFill>
                  <a:srgbClr val="FFFFFF"/>
                </a:solidFill>
                <a:latin typeface="Arial"/>
                <a:cs typeface="Arial"/>
              </a:rPr>
              <a:t>hoy</a:t>
            </a:r>
            <a:r>
              <a:rPr sz="2500" b="0" spc="-65" dirty="0">
                <a:solidFill>
                  <a:srgbClr val="FFFFFF"/>
                </a:solidFill>
                <a:latin typeface="Arial"/>
                <a:cs typeface="Arial"/>
              </a:rPr>
              <a:t> </a:t>
            </a:r>
            <a:r>
              <a:rPr sz="2500" b="0" spc="-25" dirty="0">
                <a:solidFill>
                  <a:srgbClr val="FFFFFF"/>
                </a:solidFill>
                <a:latin typeface="Arial"/>
                <a:cs typeface="Arial"/>
              </a:rPr>
              <a:t>no </a:t>
            </a:r>
            <a:r>
              <a:rPr sz="2500" b="0" dirty="0">
                <a:solidFill>
                  <a:srgbClr val="FFFFFF"/>
                </a:solidFill>
                <a:latin typeface="Arial"/>
                <a:cs typeface="Arial"/>
              </a:rPr>
              <a:t>se</a:t>
            </a:r>
            <a:r>
              <a:rPr sz="2500" b="0" spc="-60" dirty="0">
                <a:solidFill>
                  <a:srgbClr val="FFFFFF"/>
                </a:solidFill>
                <a:latin typeface="Arial"/>
                <a:cs typeface="Arial"/>
              </a:rPr>
              <a:t> </a:t>
            </a:r>
            <a:r>
              <a:rPr sz="2500" b="0" dirty="0">
                <a:solidFill>
                  <a:srgbClr val="FFFFFF"/>
                </a:solidFill>
                <a:latin typeface="Arial"/>
                <a:cs typeface="Arial"/>
              </a:rPr>
              <a:t>defina</a:t>
            </a:r>
            <a:r>
              <a:rPr sz="2500" b="0" spc="-60" dirty="0">
                <a:solidFill>
                  <a:srgbClr val="FFFFFF"/>
                </a:solidFill>
                <a:latin typeface="Arial"/>
                <a:cs typeface="Arial"/>
              </a:rPr>
              <a:t> </a:t>
            </a:r>
            <a:r>
              <a:rPr sz="2500" b="0" dirty="0">
                <a:solidFill>
                  <a:srgbClr val="FFFFFF"/>
                </a:solidFill>
                <a:latin typeface="Arial"/>
                <a:cs typeface="Arial"/>
              </a:rPr>
              <a:t>por</a:t>
            </a:r>
            <a:r>
              <a:rPr sz="2500" b="0" spc="-60" dirty="0">
                <a:solidFill>
                  <a:srgbClr val="FFFFFF"/>
                </a:solidFill>
                <a:latin typeface="Arial"/>
                <a:cs typeface="Arial"/>
              </a:rPr>
              <a:t> </a:t>
            </a:r>
            <a:r>
              <a:rPr sz="2500" b="0" dirty="0">
                <a:solidFill>
                  <a:srgbClr val="FFFFFF"/>
                </a:solidFill>
                <a:latin typeface="Arial"/>
                <a:cs typeface="Arial"/>
              </a:rPr>
              <a:t>un</a:t>
            </a:r>
            <a:r>
              <a:rPr sz="2500" b="0" spc="-55" dirty="0">
                <a:solidFill>
                  <a:srgbClr val="FFFFFF"/>
                </a:solidFill>
                <a:latin typeface="Arial"/>
                <a:cs typeface="Arial"/>
              </a:rPr>
              <a:t> </a:t>
            </a:r>
            <a:r>
              <a:rPr sz="2500" b="0" dirty="0">
                <a:solidFill>
                  <a:srgbClr val="FFFFFF"/>
                </a:solidFill>
                <a:latin typeface="Arial"/>
                <a:cs typeface="Arial"/>
              </a:rPr>
              <a:t>clima</a:t>
            </a:r>
            <a:r>
              <a:rPr sz="2500" b="0" spc="-60" dirty="0">
                <a:solidFill>
                  <a:srgbClr val="FFFFFF"/>
                </a:solidFill>
                <a:latin typeface="Arial"/>
                <a:cs typeface="Arial"/>
              </a:rPr>
              <a:t> </a:t>
            </a:r>
            <a:r>
              <a:rPr sz="2500" b="0" spc="-10" dirty="0">
                <a:solidFill>
                  <a:srgbClr val="FFFFFF"/>
                </a:solidFill>
                <a:latin typeface="Arial"/>
                <a:cs typeface="Arial"/>
              </a:rPr>
              <a:t>cambiante”.</a:t>
            </a:r>
            <a:endParaRPr sz="2500">
              <a:latin typeface="Arial"/>
              <a:cs typeface="Arial"/>
            </a:endParaRPr>
          </a:p>
        </p:txBody>
      </p:sp>
      <p:sp>
        <p:nvSpPr>
          <p:cNvPr id="12" name="object 12"/>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43</a:t>
            </a:fld>
            <a:endParaRPr spc="-25" dirty="0"/>
          </a:p>
        </p:txBody>
      </p:sp>
      <p:sp>
        <p:nvSpPr>
          <p:cNvPr id="11" name="object 11"/>
          <p:cNvSpPr txBox="1"/>
          <p:nvPr/>
        </p:nvSpPr>
        <p:spPr>
          <a:xfrm>
            <a:off x="4897875" y="5652632"/>
            <a:ext cx="6815455" cy="574040"/>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FFFFFF"/>
                </a:solidFill>
                <a:latin typeface="Arial"/>
                <a:cs typeface="Arial"/>
              </a:rPr>
              <a:t>*Watts</a:t>
            </a:r>
            <a:r>
              <a:rPr sz="1200" spc="-40" dirty="0">
                <a:solidFill>
                  <a:srgbClr val="FFFFFF"/>
                </a:solidFill>
                <a:latin typeface="Arial"/>
                <a:cs typeface="Arial"/>
              </a:rPr>
              <a:t> </a:t>
            </a:r>
            <a:r>
              <a:rPr sz="1200" dirty="0">
                <a:solidFill>
                  <a:srgbClr val="FFFFFF"/>
                </a:solidFill>
                <a:latin typeface="Arial"/>
                <a:cs typeface="Arial"/>
              </a:rPr>
              <a:t>N,</a:t>
            </a:r>
            <a:r>
              <a:rPr sz="1200" spc="-60" dirty="0">
                <a:solidFill>
                  <a:srgbClr val="FFFFFF"/>
                </a:solidFill>
                <a:latin typeface="Arial"/>
                <a:cs typeface="Arial"/>
              </a:rPr>
              <a:t> </a:t>
            </a:r>
            <a:r>
              <a:rPr sz="1200" dirty="0">
                <a:solidFill>
                  <a:srgbClr val="FFFFFF"/>
                </a:solidFill>
                <a:latin typeface="Arial"/>
                <a:cs typeface="Arial"/>
              </a:rPr>
              <a:t>Amann</a:t>
            </a:r>
            <a:r>
              <a:rPr sz="1200" spc="-5" dirty="0">
                <a:solidFill>
                  <a:srgbClr val="FFFFFF"/>
                </a:solidFill>
                <a:latin typeface="Arial"/>
                <a:cs typeface="Arial"/>
              </a:rPr>
              <a:t> </a:t>
            </a:r>
            <a:r>
              <a:rPr sz="1200" spc="-10" dirty="0">
                <a:solidFill>
                  <a:srgbClr val="FFFFFF"/>
                </a:solidFill>
                <a:latin typeface="Arial"/>
                <a:cs typeface="Arial"/>
              </a:rPr>
              <a:t>M,</a:t>
            </a:r>
            <a:r>
              <a:rPr sz="1200" spc="-80" dirty="0">
                <a:solidFill>
                  <a:srgbClr val="FFFFFF"/>
                </a:solidFill>
                <a:latin typeface="Arial"/>
                <a:cs typeface="Arial"/>
              </a:rPr>
              <a:t> </a:t>
            </a:r>
            <a:r>
              <a:rPr sz="1200" dirty="0">
                <a:solidFill>
                  <a:srgbClr val="FFFFFF"/>
                </a:solidFill>
                <a:latin typeface="Arial"/>
                <a:cs typeface="Arial"/>
              </a:rPr>
              <a:t>Arnell</a:t>
            </a:r>
            <a:r>
              <a:rPr sz="1200" spc="-30" dirty="0">
                <a:solidFill>
                  <a:srgbClr val="FFFFFF"/>
                </a:solidFill>
                <a:latin typeface="Arial"/>
                <a:cs typeface="Arial"/>
              </a:rPr>
              <a:t> </a:t>
            </a:r>
            <a:r>
              <a:rPr sz="1200" dirty="0">
                <a:solidFill>
                  <a:srgbClr val="FFFFFF"/>
                </a:solidFill>
                <a:latin typeface="Arial"/>
                <a:cs typeface="Arial"/>
              </a:rPr>
              <a:t>N,</a:t>
            </a:r>
            <a:r>
              <a:rPr sz="1200" spc="5" dirty="0">
                <a:solidFill>
                  <a:srgbClr val="FFFFFF"/>
                </a:solidFill>
                <a:latin typeface="Arial"/>
                <a:cs typeface="Arial"/>
              </a:rPr>
              <a:t> </a:t>
            </a:r>
            <a:r>
              <a:rPr sz="1200" dirty="0">
                <a:solidFill>
                  <a:srgbClr val="FFFFFF"/>
                </a:solidFill>
                <a:latin typeface="Arial"/>
                <a:cs typeface="Arial"/>
              </a:rPr>
              <a:t>et al..</a:t>
            </a:r>
            <a:r>
              <a:rPr sz="1200" spc="-35" dirty="0">
                <a:solidFill>
                  <a:srgbClr val="FFFFFF"/>
                </a:solidFill>
                <a:latin typeface="Arial"/>
                <a:cs typeface="Arial"/>
              </a:rPr>
              <a:t> </a:t>
            </a:r>
            <a:r>
              <a:rPr sz="1200" dirty="0">
                <a:solidFill>
                  <a:srgbClr val="FFFFFF"/>
                </a:solidFill>
                <a:latin typeface="Arial"/>
                <a:cs typeface="Arial"/>
              </a:rPr>
              <a:t>The</a:t>
            </a:r>
            <a:r>
              <a:rPr sz="1200" spc="-20" dirty="0">
                <a:solidFill>
                  <a:srgbClr val="FFFFFF"/>
                </a:solidFill>
                <a:latin typeface="Arial"/>
                <a:cs typeface="Arial"/>
              </a:rPr>
              <a:t> </a:t>
            </a:r>
            <a:r>
              <a:rPr sz="1200" dirty="0">
                <a:solidFill>
                  <a:srgbClr val="FFFFFF"/>
                </a:solidFill>
                <a:latin typeface="Arial"/>
                <a:cs typeface="Arial"/>
              </a:rPr>
              <a:t>2019</a:t>
            </a:r>
            <a:r>
              <a:rPr sz="1200" spc="-35" dirty="0">
                <a:solidFill>
                  <a:srgbClr val="FFFFFF"/>
                </a:solidFill>
                <a:latin typeface="Arial"/>
                <a:cs typeface="Arial"/>
              </a:rPr>
              <a:t> </a:t>
            </a:r>
            <a:r>
              <a:rPr sz="1200" dirty="0">
                <a:solidFill>
                  <a:srgbClr val="FFFFFF"/>
                </a:solidFill>
                <a:latin typeface="Arial"/>
                <a:cs typeface="Arial"/>
              </a:rPr>
              <a:t>report</a:t>
            </a:r>
            <a:r>
              <a:rPr sz="1200" spc="-10" dirty="0">
                <a:solidFill>
                  <a:srgbClr val="FFFFFF"/>
                </a:solidFill>
                <a:latin typeface="Arial"/>
                <a:cs typeface="Arial"/>
              </a:rPr>
              <a:t> </a:t>
            </a:r>
            <a:r>
              <a:rPr sz="1200" dirty="0">
                <a:solidFill>
                  <a:srgbClr val="FFFFFF"/>
                </a:solidFill>
                <a:latin typeface="Arial"/>
                <a:cs typeface="Arial"/>
              </a:rPr>
              <a:t>of</a:t>
            </a:r>
            <a:r>
              <a:rPr sz="1200" spc="-40" dirty="0">
                <a:solidFill>
                  <a:srgbClr val="FFFFFF"/>
                </a:solidFill>
                <a:latin typeface="Arial"/>
                <a:cs typeface="Arial"/>
              </a:rPr>
              <a:t> </a:t>
            </a:r>
            <a:r>
              <a:rPr sz="1200" dirty="0">
                <a:solidFill>
                  <a:srgbClr val="FFFFFF"/>
                </a:solidFill>
                <a:latin typeface="Arial"/>
                <a:cs typeface="Arial"/>
              </a:rPr>
              <a:t>The</a:t>
            </a:r>
            <a:r>
              <a:rPr sz="1200" spc="-20" dirty="0">
                <a:solidFill>
                  <a:srgbClr val="FFFFFF"/>
                </a:solidFill>
                <a:latin typeface="Arial"/>
                <a:cs typeface="Arial"/>
              </a:rPr>
              <a:t> </a:t>
            </a:r>
            <a:r>
              <a:rPr sz="1200" dirty="0">
                <a:solidFill>
                  <a:srgbClr val="FFFFFF"/>
                </a:solidFill>
                <a:latin typeface="Arial"/>
                <a:cs typeface="Arial"/>
              </a:rPr>
              <a:t>Lancet</a:t>
            </a:r>
            <a:r>
              <a:rPr sz="1200" spc="-40" dirty="0">
                <a:solidFill>
                  <a:srgbClr val="FFFFFF"/>
                </a:solidFill>
                <a:latin typeface="Arial"/>
                <a:cs typeface="Arial"/>
              </a:rPr>
              <a:t> </a:t>
            </a:r>
            <a:r>
              <a:rPr sz="1200" dirty="0">
                <a:solidFill>
                  <a:srgbClr val="FFFFFF"/>
                </a:solidFill>
                <a:latin typeface="Arial"/>
                <a:cs typeface="Arial"/>
              </a:rPr>
              <a:t>Countdown</a:t>
            </a:r>
            <a:r>
              <a:rPr sz="1200" spc="-30" dirty="0">
                <a:solidFill>
                  <a:srgbClr val="FFFFFF"/>
                </a:solidFill>
                <a:latin typeface="Arial"/>
                <a:cs typeface="Arial"/>
              </a:rPr>
              <a:t> </a:t>
            </a:r>
            <a:r>
              <a:rPr sz="1200" dirty="0">
                <a:solidFill>
                  <a:srgbClr val="FFFFFF"/>
                </a:solidFill>
                <a:latin typeface="Arial"/>
                <a:cs typeface="Arial"/>
              </a:rPr>
              <a:t>on</a:t>
            </a:r>
            <a:r>
              <a:rPr sz="1200" spc="-25" dirty="0">
                <a:solidFill>
                  <a:srgbClr val="FFFFFF"/>
                </a:solidFill>
                <a:latin typeface="Arial"/>
                <a:cs typeface="Arial"/>
              </a:rPr>
              <a:t> </a:t>
            </a:r>
            <a:r>
              <a:rPr sz="1200" dirty="0">
                <a:solidFill>
                  <a:srgbClr val="FFFFFF"/>
                </a:solidFill>
                <a:latin typeface="Arial"/>
                <a:cs typeface="Arial"/>
              </a:rPr>
              <a:t>health</a:t>
            </a:r>
            <a:r>
              <a:rPr sz="1200" spc="-30" dirty="0">
                <a:solidFill>
                  <a:srgbClr val="FFFFFF"/>
                </a:solidFill>
                <a:latin typeface="Arial"/>
                <a:cs typeface="Arial"/>
              </a:rPr>
              <a:t> </a:t>
            </a:r>
            <a:r>
              <a:rPr sz="1200" dirty="0">
                <a:solidFill>
                  <a:srgbClr val="FFFFFF"/>
                </a:solidFill>
                <a:latin typeface="Arial"/>
                <a:cs typeface="Arial"/>
              </a:rPr>
              <a:t>and</a:t>
            </a:r>
            <a:r>
              <a:rPr sz="1200" spc="-20" dirty="0">
                <a:solidFill>
                  <a:srgbClr val="FFFFFF"/>
                </a:solidFill>
                <a:latin typeface="Arial"/>
                <a:cs typeface="Arial"/>
              </a:rPr>
              <a:t> </a:t>
            </a:r>
            <a:r>
              <a:rPr sz="1200" spc="-10" dirty="0">
                <a:solidFill>
                  <a:srgbClr val="FFFFFF"/>
                </a:solidFill>
                <a:latin typeface="Arial"/>
                <a:cs typeface="Arial"/>
              </a:rPr>
              <a:t>climate </a:t>
            </a:r>
            <a:r>
              <a:rPr sz="1200" dirty="0">
                <a:solidFill>
                  <a:srgbClr val="FFFFFF"/>
                </a:solidFill>
                <a:latin typeface="Arial"/>
                <a:cs typeface="Arial"/>
              </a:rPr>
              <a:t>change:</a:t>
            </a:r>
            <a:r>
              <a:rPr sz="1200" spc="-50" dirty="0">
                <a:solidFill>
                  <a:srgbClr val="FFFFFF"/>
                </a:solidFill>
                <a:latin typeface="Arial"/>
                <a:cs typeface="Arial"/>
              </a:rPr>
              <a:t> </a:t>
            </a:r>
            <a:r>
              <a:rPr sz="1200" dirty="0">
                <a:solidFill>
                  <a:srgbClr val="FFFFFF"/>
                </a:solidFill>
                <a:latin typeface="Arial"/>
                <a:cs typeface="Arial"/>
              </a:rPr>
              <a:t>ensuring</a:t>
            </a:r>
            <a:r>
              <a:rPr sz="1200" spc="-35" dirty="0">
                <a:solidFill>
                  <a:srgbClr val="FFFFFF"/>
                </a:solidFill>
                <a:latin typeface="Arial"/>
                <a:cs typeface="Arial"/>
              </a:rPr>
              <a:t> </a:t>
            </a:r>
            <a:r>
              <a:rPr sz="1200" dirty="0">
                <a:solidFill>
                  <a:srgbClr val="FFFFFF"/>
                </a:solidFill>
                <a:latin typeface="Arial"/>
                <a:cs typeface="Arial"/>
              </a:rPr>
              <a:t>that</a:t>
            </a:r>
            <a:r>
              <a:rPr sz="1200" spc="-25" dirty="0">
                <a:solidFill>
                  <a:srgbClr val="FFFFFF"/>
                </a:solidFill>
                <a:latin typeface="Arial"/>
                <a:cs typeface="Arial"/>
              </a:rPr>
              <a:t> </a:t>
            </a:r>
            <a:r>
              <a:rPr sz="1200" dirty="0">
                <a:solidFill>
                  <a:srgbClr val="FFFFFF"/>
                </a:solidFill>
                <a:latin typeface="Arial"/>
                <a:cs typeface="Arial"/>
              </a:rPr>
              <a:t>the</a:t>
            </a:r>
            <a:r>
              <a:rPr sz="1200" spc="-5" dirty="0">
                <a:solidFill>
                  <a:srgbClr val="FFFFFF"/>
                </a:solidFill>
                <a:latin typeface="Arial"/>
                <a:cs typeface="Arial"/>
              </a:rPr>
              <a:t> </a:t>
            </a:r>
            <a:r>
              <a:rPr sz="1200" dirty="0">
                <a:solidFill>
                  <a:srgbClr val="FFFFFF"/>
                </a:solidFill>
                <a:latin typeface="Arial"/>
                <a:cs typeface="Arial"/>
              </a:rPr>
              <a:t>health</a:t>
            </a:r>
            <a:r>
              <a:rPr sz="1200" spc="-35" dirty="0">
                <a:solidFill>
                  <a:srgbClr val="FFFFFF"/>
                </a:solidFill>
                <a:latin typeface="Arial"/>
                <a:cs typeface="Arial"/>
              </a:rPr>
              <a:t> </a:t>
            </a:r>
            <a:r>
              <a:rPr sz="1200" dirty="0">
                <a:solidFill>
                  <a:srgbClr val="FFFFFF"/>
                </a:solidFill>
                <a:latin typeface="Arial"/>
                <a:cs typeface="Arial"/>
              </a:rPr>
              <a:t>of</a:t>
            </a:r>
            <a:r>
              <a:rPr sz="1200" spc="-5" dirty="0">
                <a:solidFill>
                  <a:srgbClr val="FFFFFF"/>
                </a:solidFill>
                <a:latin typeface="Arial"/>
                <a:cs typeface="Arial"/>
              </a:rPr>
              <a:t> </a:t>
            </a:r>
            <a:r>
              <a:rPr sz="1200" dirty="0">
                <a:solidFill>
                  <a:srgbClr val="FFFFFF"/>
                </a:solidFill>
                <a:latin typeface="Arial"/>
                <a:cs typeface="Arial"/>
              </a:rPr>
              <a:t>a</a:t>
            </a:r>
            <a:r>
              <a:rPr sz="1200" spc="-10" dirty="0">
                <a:solidFill>
                  <a:srgbClr val="FFFFFF"/>
                </a:solidFill>
                <a:latin typeface="Arial"/>
                <a:cs typeface="Arial"/>
              </a:rPr>
              <a:t> </a:t>
            </a:r>
            <a:r>
              <a:rPr sz="1200" dirty="0">
                <a:solidFill>
                  <a:srgbClr val="FFFFFF"/>
                </a:solidFill>
                <a:latin typeface="Arial"/>
                <a:cs typeface="Arial"/>
              </a:rPr>
              <a:t>child</a:t>
            </a:r>
            <a:r>
              <a:rPr sz="1200" spc="-20" dirty="0">
                <a:solidFill>
                  <a:srgbClr val="FFFFFF"/>
                </a:solidFill>
                <a:latin typeface="Arial"/>
                <a:cs typeface="Arial"/>
              </a:rPr>
              <a:t> </a:t>
            </a:r>
            <a:r>
              <a:rPr sz="1200" dirty="0">
                <a:solidFill>
                  <a:srgbClr val="FFFFFF"/>
                </a:solidFill>
                <a:latin typeface="Arial"/>
                <a:cs typeface="Arial"/>
              </a:rPr>
              <a:t>born</a:t>
            </a:r>
            <a:r>
              <a:rPr sz="1200" spc="-25" dirty="0">
                <a:solidFill>
                  <a:srgbClr val="FFFFFF"/>
                </a:solidFill>
                <a:latin typeface="Arial"/>
                <a:cs typeface="Arial"/>
              </a:rPr>
              <a:t> </a:t>
            </a:r>
            <a:r>
              <a:rPr sz="1200" dirty="0">
                <a:solidFill>
                  <a:srgbClr val="FFFFFF"/>
                </a:solidFill>
                <a:latin typeface="Arial"/>
                <a:cs typeface="Arial"/>
              </a:rPr>
              <a:t>today</a:t>
            </a:r>
            <a:r>
              <a:rPr sz="1200" spc="-30" dirty="0">
                <a:solidFill>
                  <a:srgbClr val="FFFFFF"/>
                </a:solidFill>
                <a:latin typeface="Arial"/>
                <a:cs typeface="Arial"/>
              </a:rPr>
              <a:t> </a:t>
            </a:r>
            <a:r>
              <a:rPr sz="1200" dirty="0">
                <a:solidFill>
                  <a:srgbClr val="FFFFFF"/>
                </a:solidFill>
                <a:latin typeface="Arial"/>
                <a:cs typeface="Arial"/>
              </a:rPr>
              <a:t>is</a:t>
            </a:r>
            <a:r>
              <a:rPr sz="1200" spc="-5" dirty="0">
                <a:solidFill>
                  <a:srgbClr val="FFFFFF"/>
                </a:solidFill>
                <a:latin typeface="Arial"/>
                <a:cs typeface="Arial"/>
              </a:rPr>
              <a:t> </a:t>
            </a:r>
            <a:r>
              <a:rPr sz="1200" dirty="0">
                <a:solidFill>
                  <a:srgbClr val="FFFFFF"/>
                </a:solidFill>
                <a:latin typeface="Arial"/>
                <a:cs typeface="Arial"/>
              </a:rPr>
              <a:t>not</a:t>
            </a:r>
            <a:r>
              <a:rPr sz="1200" spc="-10" dirty="0">
                <a:solidFill>
                  <a:srgbClr val="FFFFFF"/>
                </a:solidFill>
                <a:latin typeface="Arial"/>
                <a:cs typeface="Arial"/>
              </a:rPr>
              <a:t> </a:t>
            </a:r>
            <a:r>
              <a:rPr sz="1200" dirty="0">
                <a:solidFill>
                  <a:srgbClr val="FFFFFF"/>
                </a:solidFill>
                <a:latin typeface="Arial"/>
                <a:cs typeface="Arial"/>
              </a:rPr>
              <a:t>defined</a:t>
            </a:r>
            <a:r>
              <a:rPr sz="1200" spc="-50" dirty="0">
                <a:solidFill>
                  <a:srgbClr val="FFFFFF"/>
                </a:solidFill>
                <a:latin typeface="Arial"/>
                <a:cs typeface="Arial"/>
              </a:rPr>
              <a:t> </a:t>
            </a:r>
            <a:r>
              <a:rPr sz="1200" dirty="0">
                <a:solidFill>
                  <a:srgbClr val="FFFFFF"/>
                </a:solidFill>
                <a:latin typeface="Arial"/>
                <a:cs typeface="Arial"/>
              </a:rPr>
              <a:t>by</a:t>
            </a:r>
            <a:r>
              <a:rPr sz="1200" spc="-15" dirty="0">
                <a:solidFill>
                  <a:srgbClr val="FFFFFF"/>
                </a:solidFill>
                <a:latin typeface="Arial"/>
                <a:cs typeface="Arial"/>
              </a:rPr>
              <a:t> </a:t>
            </a:r>
            <a:r>
              <a:rPr sz="1200" dirty="0">
                <a:solidFill>
                  <a:srgbClr val="FFFFFF"/>
                </a:solidFill>
                <a:latin typeface="Arial"/>
                <a:cs typeface="Arial"/>
              </a:rPr>
              <a:t>a</a:t>
            </a:r>
            <a:r>
              <a:rPr sz="1200" spc="5" dirty="0">
                <a:solidFill>
                  <a:srgbClr val="FFFFFF"/>
                </a:solidFill>
                <a:latin typeface="Arial"/>
                <a:cs typeface="Arial"/>
              </a:rPr>
              <a:t> </a:t>
            </a:r>
            <a:r>
              <a:rPr sz="1200" spc="-10" dirty="0">
                <a:solidFill>
                  <a:srgbClr val="FFFFFF"/>
                </a:solidFill>
                <a:latin typeface="Arial"/>
                <a:cs typeface="Arial"/>
              </a:rPr>
              <a:t>changing</a:t>
            </a:r>
            <a:endParaRPr sz="1200">
              <a:latin typeface="Arial"/>
              <a:cs typeface="Arial"/>
            </a:endParaRPr>
          </a:p>
          <a:p>
            <a:pPr marL="12700">
              <a:lnSpc>
                <a:spcPct val="100000"/>
              </a:lnSpc>
            </a:pPr>
            <a:r>
              <a:rPr sz="1200" dirty="0">
                <a:solidFill>
                  <a:srgbClr val="FFFFFF"/>
                </a:solidFill>
                <a:latin typeface="Arial"/>
                <a:cs typeface="Arial"/>
              </a:rPr>
              <a:t>climate.</a:t>
            </a:r>
            <a:r>
              <a:rPr sz="1200" spc="30" dirty="0">
                <a:solidFill>
                  <a:srgbClr val="FFFFFF"/>
                </a:solidFill>
                <a:latin typeface="Arial"/>
                <a:cs typeface="Arial"/>
              </a:rPr>
              <a:t> </a:t>
            </a:r>
            <a:r>
              <a:rPr sz="1200" i="1" dirty="0">
                <a:solidFill>
                  <a:srgbClr val="FFFFFF"/>
                </a:solidFill>
                <a:latin typeface="Arial"/>
                <a:cs typeface="Arial"/>
              </a:rPr>
              <a:t>Lancet</a:t>
            </a:r>
            <a:r>
              <a:rPr sz="1200" i="1" spc="30" dirty="0">
                <a:solidFill>
                  <a:srgbClr val="FFFFFF"/>
                </a:solidFill>
                <a:latin typeface="Arial"/>
                <a:cs typeface="Arial"/>
              </a:rPr>
              <a:t> </a:t>
            </a:r>
            <a:r>
              <a:rPr sz="1200" spc="-10" dirty="0">
                <a:solidFill>
                  <a:srgbClr val="FFFFFF"/>
                </a:solidFill>
                <a:latin typeface="Arial"/>
                <a:cs typeface="Arial"/>
              </a:rPr>
              <a:t>2019;394:1836-</a:t>
            </a:r>
            <a:r>
              <a:rPr sz="1200" dirty="0">
                <a:solidFill>
                  <a:srgbClr val="FFFFFF"/>
                </a:solidFill>
                <a:latin typeface="Arial"/>
                <a:cs typeface="Arial"/>
              </a:rPr>
              <a:t>78.</a:t>
            </a:r>
            <a:r>
              <a:rPr sz="1200" spc="45" dirty="0">
                <a:solidFill>
                  <a:srgbClr val="FFFFFF"/>
                </a:solidFill>
                <a:latin typeface="Arial"/>
                <a:cs typeface="Arial"/>
              </a:rPr>
              <a:t> </a:t>
            </a:r>
            <a:r>
              <a:rPr sz="1200" spc="-10" dirty="0">
                <a:solidFill>
                  <a:srgbClr val="FFFFFF"/>
                </a:solidFill>
                <a:latin typeface="Arial"/>
                <a:cs typeface="Arial"/>
              </a:rPr>
              <a:t>10.1016/S0140-6736(19)32596-</a:t>
            </a:r>
            <a:r>
              <a:rPr sz="1200" spc="-50" dirty="0">
                <a:solidFill>
                  <a:srgbClr val="FFFFFF"/>
                </a:solidFill>
                <a:latin typeface="Arial"/>
                <a:cs typeface="Arial"/>
              </a:rPr>
              <a:t>6</a:t>
            </a:r>
            <a:endParaRPr sz="12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3260" y="137401"/>
            <a:ext cx="10193020" cy="1000760"/>
          </a:xfrm>
          <a:prstGeom prst="rect">
            <a:avLst/>
          </a:prstGeom>
        </p:spPr>
        <p:txBody>
          <a:bodyPr vert="horz" wrap="square" lIns="0" tIns="12700" rIns="0" bIns="0" rtlCol="0">
            <a:spAutoFit/>
          </a:bodyPr>
          <a:lstStyle/>
          <a:p>
            <a:pPr marL="12700" marR="5080">
              <a:lnSpc>
                <a:spcPct val="100000"/>
              </a:lnSpc>
              <a:spcBef>
                <a:spcPts val="100"/>
              </a:spcBef>
            </a:pPr>
            <a:r>
              <a:rPr sz="3200" dirty="0"/>
              <a:t>Integrar</a:t>
            </a:r>
            <a:r>
              <a:rPr sz="3200" spc="-35" dirty="0"/>
              <a:t> </a:t>
            </a:r>
            <a:r>
              <a:rPr sz="3200" dirty="0"/>
              <a:t>iniciativas</a:t>
            </a:r>
            <a:r>
              <a:rPr sz="3200" spc="-35" dirty="0"/>
              <a:t> </a:t>
            </a:r>
            <a:r>
              <a:rPr sz="3200" dirty="0"/>
              <a:t>de</a:t>
            </a:r>
            <a:r>
              <a:rPr sz="3200" spc="-35" dirty="0"/>
              <a:t> </a:t>
            </a:r>
            <a:r>
              <a:rPr sz="3200" dirty="0"/>
              <a:t>atención</a:t>
            </a:r>
            <a:r>
              <a:rPr sz="3200" spc="-35" dirty="0"/>
              <a:t> </a:t>
            </a:r>
            <a:r>
              <a:rPr sz="3200" dirty="0"/>
              <a:t>médica</a:t>
            </a:r>
            <a:r>
              <a:rPr sz="3200" spc="-35" dirty="0"/>
              <a:t> </a:t>
            </a:r>
            <a:r>
              <a:rPr sz="3200" dirty="0"/>
              <a:t>sostenible</a:t>
            </a:r>
            <a:r>
              <a:rPr sz="3200" spc="-30" dirty="0"/>
              <a:t> </a:t>
            </a:r>
            <a:r>
              <a:rPr sz="3200" spc="-25" dirty="0"/>
              <a:t>en </a:t>
            </a:r>
            <a:r>
              <a:rPr sz="3200" dirty="0"/>
              <a:t>las</a:t>
            </a:r>
            <a:r>
              <a:rPr sz="3200" spc="-25" dirty="0"/>
              <a:t> </a:t>
            </a:r>
            <a:r>
              <a:rPr sz="3200" dirty="0"/>
              <a:t>operaciones,</a:t>
            </a:r>
            <a:r>
              <a:rPr sz="3200" spc="-20" dirty="0"/>
              <a:t> </a:t>
            </a:r>
            <a:r>
              <a:rPr sz="3200" dirty="0"/>
              <a:t>la</a:t>
            </a:r>
            <a:r>
              <a:rPr sz="3200" spc="-25" dirty="0"/>
              <a:t> </a:t>
            </a:r>
            <a:r>
              <a:rPr sz="3200" dirty="0"/>
              <a:t>planificación</a:t>
            </a:r>
            <a:r>
              <a:rPr sz="3200" spc="-20" dirty="0"/>
              <a:t> </a:t>
            </a:r>
            <a:r>
              <a:rPr sz="3200" dirty="0"/>
              <a:t>y</a:t>
            </a:r>
            <a:r>
              <a:rPr sz="3200" spc="-25" dirty="0"/>
              <a:t> </a:t>
            </a:r>
            <a:r>
              <a:rPr sz="3200" dirty="0"/>
              <a:t>la</a:t>
            </a:r>
            <a:r>
              <a:rPr sz="3200" spc="-20" dirty="0"/>
              <a:t> </a:t>
            </a:r>
            <a:r>
              <a:rPr sz="3200" spc="-10" dirty="0"/>
              <a:t>adquisición</a:t>
            </a:r>
            <a:endParaRPr sz="3200"/>
          </a:p>
        </p:txBody>
      </p:sp>
      <p:sp>
        <p:nvSpPr>
          <p:cNvPr id="3" name="object 3"/>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pic>
        <p:nvPicPr>
          <p:cNvPr id="4" name="object 4"/>
          <p:cNvPicPr/>
          <p:nvPr/>
        </p:nvPicPr>
        <p:blipFill>
          <a:blip r:embed="rId2" cstate="print"/>
          <a:stretch>
            <a:fillRect/>
          </a:stretch>
        </p:blipFill>
        <p:spPr>
          <a:xfrm>
            <a:off x="11233404" y="251459"/>
            <a:ext cx="635171" cy="640079"/>
          </a:xfrm>
          <a:prstGeom prst="rect">
            <a:avLst/>
          </a:prstGeom>
        </p:spPr>
      </p:pic>
      <p:sp>
        <p:nvSpPr>
          <p:cNvPr id="5" name="object 5"/>
          <p:cNvSpPr/>
          <p:nvPr/>
        </p:nvSpPr>
        <p:spPr>
          <a:xfrm>
            <a:off x="0" y="134112"/>
            <a:ext cx="274320" cy="640080"/>
          </a:xfrm>
          <a:custGeom>
            <a:avLst/>
            <a:gdLst/>
            <a:ahLst/>
            <a:cxnLst/>
            <a:rect l="l" t="t" r="r" b="b"/>
            <a:pathLst>
              <a:path w="274320" h="640080">
                <a:moveTo>
                  <a:pt x="274320" y="0"/>
                </a:moveTo>
                <a:lnTo>
                  <a:pt x="0" y="0"/>
                </a:lnTo>
                <a:lnTo>
                  <a:pt x="0" y="640080"/>
                </a:lnTo>
                <a:lnTo>
                  <a:pt x="274320" y="640080"/>
                </a:lnTo>
                <a:lnTo>
                  <a:pt x="274320" y="0"/>
                </a:lnTo>
                <a:close/>
              </a:path>
            </a:pathLst>
          </a:custGeom>
          <a:solidFill>
            <a:srgbClr val="85D2DA"/>
          </a:solidFill>
        </p:spPr>
        <p:txBody>
          <a:bodyPr wrap="square" lIns="0" tIns="0" rIns="0" bIns="0" rtlCol="0"/>
          <a:lstStyle/>
          <a:p>
            <a:endParaRP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354965" indent="-342265">
              <a:lnSpc>
                <a:spcPct val="100000"/>
              </a:lnSpc>
              <a:spcBef>
                <a:spcPts val="100"/>
              </a:spcBef>
              <a:buSzPct val="109090"/>
              <a:buChar char="•"/>
              <a:tabLst>
                <a:tab pos="354965" algn="l"/>
                <a:tab pos="355600" algn="l"/>
              </a:tabLst>
            </a:pPr>
            <a:r>
              <a:rPr dirty="0"/>
              <a:t>Incorporar</a:t>
            </a:r>
            <a:r>
              <a:rPr spc="-40" dirty="0"/>
              <a:t> </a:t>
            </a:r>
            <a:r>
              <a:rPr dirty="0"/>
              <a:t>más</a:t>
            </a:r>
            <a:r>
              <a:rPr spc="-40" dirty="0"/>
              <a:t> </a:t>
            </a:r>
            <a:r>
              <a:rPr dirty="0"/>
              <a:t>productos</a:t>
            </a:r>
            <a:r>
              <a:rPr spc="-45" dirty="0"/>
              <a:t> </a:t>
            </a:r>
            <a:r>
              <a:rPr dirty="0"/>
              <a:t>frescos</a:t>
            </a:r>
            <a:r>
              <a:rPr spc="-40" dirty="0"/>
              <a:t> </a:t>
            </a:r>
            <a:r>
              <a:rPr dirty="0"/>
              <a:t>cultivados</a:t>
            </a:r>
            <a:r>
              <a:rPr spc="-40" dirty="0"/>
              <a:t> </a:t>
            </a:r>
            <a:r>
              <a:rPr dirty="0"/>
              <a:t>localmente</a:t>
            </a:r>
            <a:r>
              <a:rPr spc="-45" dirty="0"/>
              <a:t> </a:t>
            </a:r>
            <a:r>
              <a:rPr dirty="0"/>
              <a:t>en</a:t>
            </a:r>
            <a:r>
              <a:rPr spc="-45" dirty="0"/>
              <a:t> </a:t>
            </a:r>
            <a:r>
              <a:rPr dirty="0"/>
              <a:t>los</a:t>
            </a:r>
            <a:r>
              <a:rPr spc="-40" dirty="0"/>
              <a:t> </a:t>
            </a:r>
            <a:r>
              <a:rPr spc="-10" dirty="0"/>
              <a:t>menús.</a:t>
            </a:r>
          </a:p>
          <a:p>
            <a:pPr>
              <a:lnSpc>
                <a:spcPct val="100000"/>
              </a:lnSpc>
              <a:spcBef>
                <a:spcPts val="5"/>
              </a:spcBef>
              <a:buClr>
                <a:srgbClr val="202020"/>
              </a:buClr>
              <a:buFont typeface="Arial"/>
              <a:buChar char="•"/>
            </a:pPr>
            <a:endParaRPr sz="2500"/>
          </a:p>
          <a:p>
            <a:pPr marL="354965" indent="-342265">
              <a:lnSpc>
                <a:spcPct val="100000"/>
              </a:lnSpc>
              <a:buSzPct val="109090"/>
              <a:buChar char="•"/>
              <a:tabLst>
                <a:tab pos="354965" algn="l"/>
                <a:tab pos="355600" algn="l"/>
              </a:tabLst>
            </a:pPr>
            <a:r>
              <a:rPr dirty="0"/>
              <a:t>Haz</a:t>
            </a:r>
            <a:r>
              <a:rPr spc="-15" dirty="0"/>
              <a:t> </a:t>
            </a:r>
            <a:r>
              <a:rPr dirty="0"/>
              <a:t>que</a:t>
            </a:r>
            <a:r>
              <a:rPr spc="-15" dirty="0"/>
              <a:t> </a:t>
            </a:r>
            <a:r>
              <a:rPr dirty="0"/>
              <a:t>el</a:t>
            </a:r>
            <a:r>
              <a:rPr spc="-15" dirty="0"/>
              <a:t> </a:t>
            </a:r>
            <a:r>
              <a:rPr dirty="0"/>
              <a:t>reciclaje</a:t>
            </a:r>
            <a:r>
              <a:rPr spc="-15" dirty="0"/>
              <a:t> </a:t>
            </a:r>
            <a:r>
              <a:rPr dirty="0"/>
              <a:t>sea</a:t>
            </a:r>
            <a:r>
              <a:rPr spc="-15" dirty="0"/>
              <a:t> </a:t>
            </a:r>
            <a:r>
              <a:rPr spc="-10" dirty="0"/>
              <a:t>fácil.</a:t>
            </a:r>
          </a:p>
          <a:p>
            <a:pPr>
              <a:lnSpc>
                <a:spcPct val="100000"/>
              </a:lnSpc>
              <a:spcBef>
                <a:spcPts val="5"/>
              </a:spcBef>
              <a:buClr>
                <a:srgbClr val="202020"/>
              </a:buClr>
              <a:buFont typeface="Arial"/>
              <a:buChar char="•"/>
            </a:pPr>
            <a:endParaRPr sz="2500"/>
          </a:p>
          <a:p>
            <a:pPr marL="354965" indent="-342265">
              <a:lnSpc>
                <a:spcPct val="100000"/>
              </a:lnSpc>
              <a:buSzPct val="109090"/>
              <a:buChar char="•"/>
              <a:tabLst>
                <a:tab pos="354965" algn="l"/>
                <a:tab pos="355600" algn="l"/>
              </a:tabLst>
            </a:pPr>
            <a:r>
              <a:rPr dirty="0"/>
              <a:t>Conservar</a:t>
            </a:r>
            <a:r>
              <a:rPr spc="-30" dirty="0"/>
              <a:t> </a:t>
            </a:r>
            <a:r>
              <a:rPr spc="-10" dirty="0"/>
              <a:t>agua.</a:t>
            </a:r>
          </a:p>
          <a:p>
            <a:pPr>
              <a:lnSpc>
                <a:spcPct val="100000"/>
              </a:lnSpc>
              <a:spcBef>
                <a:spcPts val="5"/>
              </a:spcBef>
              <a:buClr>
                <a:srgbClr val="202020"/>
              </a:buClr>
              <a:buFont typeface="Arial"/>
              <a:buChar char="•"/>
            </a:pPr>
            <a:endParaRPr sz="2500"/>
          </a:p>
          <a:p>
            <a:pPr marL="354965" marR="5080" indent="-342265">
              <a:lnSpc>
                <a:spcPct val="100000"/>
              </a:lnSpc>
              <a:buSzPct val="109090"/>
              <a:buChar char="•"/>
              <a:tabLst>
                <a:tab pos="354965" algn="l"/>
                <a:tab pos="355600" algn="l"/>
              </a:tabLst>
            </a:pPr>
            <a:r>
              <a:rPr dirty="0"/>
              <a:t>Reduzca</a:t>
            </a:r>
            <a:r>
              <a:rPr spc="-10" dirty="0"/>
              <a:t> </a:t>
            </a:r>
            <a:r>
              <a:rPr dirty="0"/>
              <a:t>el</a:t>
            </a:r>
            <a:r>
              <a:rPr spc="-10" dirty="0"/>
              <a:t> </a:t>
            </a:r>
            <a:r>
              <a:rPr dirty="0"/>
              <a:t>uso</a:t>
            </a:r>
            <a:r>
              <a:rPr spc="-10" dirty="0"/>
              <a:t> </a:t>
            </a:r>
            <a:r>
              <a:rPr dirty="0"/>
              <a:t>de</a:t>
            </a:r>
            <a:r>
              <a:rPr spc="-5" dirty="0"/>
              <a:t> </a:t>
            </a:r>
            <a:r>
              <a:rPr dirty="0"/>
              <a:t>energía</a:t>
            </a:r>
            <a:r>
              <a:rPr spc="-10" dirty="0"/>
              <a:t> </a:t>
            </a:r>
            <a:r>
              <a:rPr dirty="0"/>
              <a:t>aumentando</a:t>
            </a:r>
            <a:r>
              <a:rPr spc="-10" dirty="0"/>
              <a:t> </a:t>
            </a:r>
            <a:r>
              <a:rPr dirty="0"/>
              <a:t>el</a:t>
            </a:r>
            <a:r>
              <a:rPr spc="-5" dirty="0"/>
              <a:t> </a:t>
            </a:r>
            <a:r>
              <a:rPr dirty="0"/>
              <a:t>uso</a:t>
            </a:r>
            <a:r>
              <a:rPr spc="-10" dirty="0"/>
              <a:t> </a:t>
            </a:r>
            <a:r>
              <a:rPr dirty="0"/>
              <a:t>de</a:t>
            </a:r>
            <a:r>
              <a:rPr spc="-10" dirty="0"/>
              <a:t> </a:t>
            </a:r>
            <a:r>
              <a:rPr dirty="0"/>
              <a:t>luz</a:t>
            </a:r>
            <a:r>
              <a:rPr spc="-10" dirty="0"/>
              <a:t> </a:t>
            </a:r>
            <a:r>
              <a:rPr dirty="0"/>
              <a:t>natural,</a:t>
            </a:r>
            <a:r>
              <a:rPr spc="-5" dirty="0"/>
              <a:t> </a:t>
            </a:r>
            <a:r>
              <a:rPr dirty="0"/>
              <a:t>haciendo</a:t>
            </a:r>
            <a:r>
              <a:rPr spc="-10" dirty="0"/>
              <a:t> </a:t>
            </a:r>
            <a:r>
              <a:rPr dirty="0"/>
              <a:t>cambios</a:t>
            </a:r>
            <a:r>
              <a:rPr spc="-10" dirty="0"/>
              <a:t> </a:t>
            </a:r>
            <a:r>
              <a:rPr dirty="0"/>
              <a:t>en</a:t>
            </a:r>
            <a:r>
              <a:rPr spc="-5" dirty="0"/>
              <a:t> </a:t>
            </a:r>
            <a:r>
              <a:rPr spc="-25" dirty="0"/>
              <a:t>la </a:t>
            </a:r>
            <a:r>
              <a:rPr dirty="0"/>
              <a:t>programación</a:t>
            </a:r>
            <a:r>
              <a:rPr spc="-15" dirty="0"/>
              <a:t> </a:t>
            </a:r>
            <a:r>
              <a:rPr dirty="0"/>
              <a:t>de</a:t>
            </a:r>
            <a:r>
              <a:rPr spc="-15" dirty="0"/>
              <a:t> </a:t>
            </a:r>
            <a:r>
              <a:rPr dirty="0"/>
              <a:t>HVAC</a:t>
            </a:r>
            <a:r>
              <a:rPr spc="-10" dirty="0"/>
              <a:t> </a:t>
            </a:r>
            <a:r>
              <a:rPr dirty="0"/>
              <a:t>e</a:t>
            </a:r>
            <a:r>
              <a:rPr spc="-15" dirty="0"/>
              <a:t> </a:t>
            </a:r>
            <a:r>
              <a:rPr dirty="0"/>
              <a:t>instalando</a:t>
            </a:r>
            <a:r>
              <a:rPr spc="-10" dirty="0"/>
              <a:t> </a:t>
            </a:r>
            <a:r>
              <a:rPr dirty="0"/>
              <a:t>sensores</a:t>
            </a:r>
            <a:r>
              <a:rPr spc="10" dirty="0"/>
              <a:t> </a:t>
            </a:r>
            <a:r>
              <a:rPr dirty="0"/>
              <a:t>de</a:t>
            </a:r>
            <a:r>
              <a:rPr spc="-10" dirty="0"/>
              <a:t> </a:t>
            </a:r>
            <a:r>
              <a:rPr dirty="0"/>
              <a:t>ocupación</a:t>
            </a:r>
            <a:r>
              <a:rPr spc="-15" dirty="0"/>
              <a:t> </a:t>
            </a:r>
            <a:r>
              <a:rPr dirty="0"/>
              <a:t>de</a:t>
            </a:r>
            <a:r>
              <a:rPr spc="-10" dirty="0"/>
              <a:t> HVAC.</a:t>
            </a:r>
          </a:p>
          <a:p>
            <a:pPr>
              <a:lnSpc>
                <a:spcPct val="100000"/>
              </a:lnSpc>
              <a:spcBef>
                <a:spcPts val="5"/>
              </a:spcBef>
              <a:buClr>
                <a:srgbClr val="202020"/>
              </a:buClr>
              <a:buFont typeface="Arial"/>
              <a:buChar char="•"/>
            </a:pPr>
            <a:endParaRPr sz="2500"/>
          </a:p>
          <a:p>
            <a:pPr marL="354965" indent="-342265">
              <a:lnSpc>
                <a:spcPct val="100000"/>
              </a:lnSpc>
              <a:buSzPct val="109090"/>
              <a:buChar char="•"/>
              <a:tabLst>
                <a:tab pos="354965" algn="l"/>
                <a:tab pos="355600" algn="l"/>
              </a:tabLst>
            </a:pPr>
            <a:r>
              <a:rPr dirty="0"/>
              <a:t>Incentivar</a:t>
            </a:r>
            <a:r>
              <a:rPr spc="-25" dirty="0"/>
              <a:t> </a:t>
            </a:r>
            <a:r>
              <a:rPr dirty="0"/>
              <a:t>al</a:t>
            </a:r>
            <a:r>
              <a:rPr spc="-20" dirty="0"/>
              <a:t> </a:t>
            </a:r>
            <a:r>
              <a:rPr dirty="0"/>
              <a:t>personal</a:t>
            </a:r>
            <a:r>
              <a:rPr spc="-20" dirty="0"/>
              <a:t> </a:t>
            </a:r>
            <a:r>
              <a:rPr dirty="0"/>
              <a:t>para</a:t>
            </a:r>
            <a:r>
              <a:rPr spc="-20" dirty="0"/>
              <a:t> </a:t>
            </a:r>
            <a:r>
              <a:rPr dirty="0"/>
              <a:t>que</a:t>
            </a:r>
            <a:r>
              <a:rPr spc="-25" dirty="0"/>
              <a:t> </a:t>
            </a:r>
            <a:r>
              <a:rPr dirty="0"/>
              <a:t>cambie</a:t>
            </a:r>
            <a:r>
              <a:rPr spc="-20" dirty="0"/>
              <a:t> </a:t>
            </a:r>
            <a:r>
              <a:rPr dirty="0"/>
              <a:t>sus</a:t>
            </a:r>
            <a:r>
              <a:rPr spc="-15" dirty="0"/>
              <a:t> </a:t>
            </a:r>
            <a:r>
              <a:rPr dirty="0"/>
              <a:t>prácticas</a:t>
            </a:r>
            <a:r>
              <a:rPr spc="-20" dirty="0"/>
              <a:t> </a:t>
            </a:r>
            <a:r>
              <a:rPr dirty="0"/>
              <a:t>de</a:t>
            </a:r>
            <a:r>
              <a:rPr spc="-20" dirty="0"/>
              <a:t> </a:t>
            </a:r>
            <a:r>
              <a:rPr spc="-10" dirty="0"/>
              <a:t>desplazamiento.</a:t>
            </a:r>
          </a:p>
          <a:p>
            <a:pPr>
              <a:lnSpc>
                <a:spcPct val="100000"/>
              </a:lnSpc>
              <a:spcBef>
                <a:spcPts val="20"/>
              </a:spcBef>
              <a:buClr>
                <a:srgbClr val="202020"/>
              </a:buClr>
              <a:buFont typeface="Arial"/>
              <a:buChar char="•"/>
            </a:pPr>
            <a:endParaRPr sz="2350"/>
          </a:p>
          <a:p>
            <a:pPr marL="354965" marR="750570" indent="-342265">
              <a:lnSpc>
                <a:spcPct val="106000"/>
              </a:lnSpc>
              <a:buSzPct val="109090"/>
              <a:buChar char="•"/>
              <a:tabLst>
                <a:tab pos="354965" algn="l"/>
                <a:tab pos="355600" algn="l"/>
              </a:tabLst>
            </a:pPr>
            <a:r>
              <a:rPr dirty="0"/>
              <a:t>Priorizar</a:t>
            </a:r>
            <a:r>
              <a:rPr spc="-45" dirty="0"/>
              <a:t> </a:t>
            </a:r>
            <a:r>
              <a:rPr dirty="0"/>
              <a:t>productos</a:t>
            </a:r>
            <a:r>
              <a:rPr spc="-25" dirty="0"/>
              <a:t> </a:t>
            </a:r>
            <a:r>
              <a:rPr dirty="0"/>
              <a:t>y</a:t>
            </a:r>
            <a:r>
              <a:rPr spc="-25" dirty="0"/>
              <a:t> </a:t>
            </a:r>
            <a:r>
              <a:rPr dirty="0"/>
              <a:t>servicios</a:t>
            </a:r>
            <a:r>
              <a:rPr spc="-30" dirty="0"/>
              <a:t> </a:t>
            </a:r>
            <a:r>
              <a:rPr dirty="0"/>
              <a:t>que</a:t>
            </a:r>
            <a:r>
              <a:rPr spc="-30" dirty="0"/>
              <a:t> </a:t>
            </a:r>
            <a:r>
              <a:rPr dirty="0"/>
              <a:t>se</a:t>
            </a:r>
            <a:r>
              <a:rPr spc="-35" dirty="0"/>
              <a:t> </a:t>
            </a:r>
            <a:r>
              <a:rPr dirty="0"/>
              <a:t>alineen</a:t>
            </a:r>
            <a:r>
              <a:rPr spc="-30" dirty="0"/>
              <a:t> </a:t>
            </a:r>
            <a:r>
              <a:rPr dirty="0"/>
              <a:t>con</a:t>
            </a:r>
            <a:r>
              <a:rPr spc="-30" dirty="0"/>
              <a:t> </a:t>
            </a:r>
            <a:r>
              <a:rPr dirty="0"/>
              <a:t>los</a:t>
            </a:r>
            <a:r>
              <a:rPr spc="-30" dirty="0"/>
              <a:t> </a:t>
            </a:r>
            <a:r>
              <a:rPr dirty="0"/>
              <a:t>objetivos</a:t>
            </a:r>
            <a:r>
              <a:rPr spc="-30" dirty="0"/>
              <a:t> </a:t>
            </a:r>
            <a:r>
              <a:rPr dirty="0"/>
              <a:t>de</a:t>
            </a:r>
            <a:r>
              <a:rPr spc="-30" dirty="0"/>
              <a:t> </a:t>
            </a:r>
            <a:r>
              <a:rPr spc="-10" dirty="0"/>
              <a:t>sostenibilidad ambiental.</a:t>
            </a:r>
          </a:p>
        </p:txBody>
      </p:sp>
      <p:sp>
        <p:nvSpPr>
          <p:cNvPr id="7" name="object 7"/>
          <p:cNvSpPr txBox="1"/>
          <p:nvPr/>
        </p:nvSpPr>
        <p:spPr>
          <a:xfrm>
            <a:off x="78753" y="6480326"/>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44</a:t>
            </a:fld>
            <a:endParaRPr spc="-2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12880" y="0"/>
            <a:ext cx="579120" cy="6858000"/>
          </a:xfrm>
          <a:custGeom>
            <a:avLst/>
            <a:gdLst/>
            <a:ahLst/>
            <a:cxnLst/>
            <a:rect l="l" t="t" r="r" b="b"/>
            <a:pathLst>
              <a:path w="579120" h="6858000">
                <a:moveTo>
                  <a:pt x="579120" y="0"/>
                </a:moveTo>
                <a:lnTo>
                  <a:pt x="0" y="0"/>
                </a:lnTo>
                <a:lnTo>
                  <a:pt x="0" y="6858000"/>
                </a:lnTo>
                <a:lnTo>
                  <a:pt x="579120" y="6858000"/>
                </a:lnTo>
                <a:lnTo>
                  <a:pt x="579120" y="0"/>
                </a:lnTo>
                <a:close/>
              </a:path>
            </a:pathLst>
          </a:custGeom>
          <a:solidFill>
            <a:srgbClr val="85D2DA"/>
          </a:solidFill>
        </p:spPr>
        <p:txBody>
          <a:bodyPr wrap="square" lIns="0" tIns="0" rIns="0" bIns="0" rtlCol="0"/>
          <a:lstStyle/>
          <a:p>
            <a:endParaRPr/>
          </a:p>
        </p:txBody>
      </p:sp>
      <p:grpSp>
        <p:nvGrpSpPr>
          <p:cNvPr id="3" name="object 3"/>
          <p:cNvGrpSpPr/>
          <p:nvPr/>
        </p:nvGrpSpPr>
        <p:grpSpPr>
          <a:xfrm>
            <a:off x="0" y="5623559"/>
            <a:ext cx="2966085" cy="236220"/>
            <a:chOff x="0" y="5623559"/>
            <a:chExt cx="2966085" cy="236220"/>
          </a:xfrm>
        </p:grpSpPr>
        <p:pic>
          <p:nvPicPr>
            <p:cNvPr id="4" name="object 4"/>
            <p:cNvPicPr/>
            <p:nvPr/>
          </p:nvPicPr>
          <p:blipFill>
            <a:blip r:embed="rId2" cstate="print"/>
            <a:stretch>
              <a:fillRect/>
            </a:stretch>
          </p:blipFill>
          <p:spPr>
            <a:xfrm>
              <a:off x="0" y="5623559"/>
              <a:ext cx="2965703" cy="236219"/>
            </a:xfrm>
            <a:prstGeom prst="rect">
              <a:avLst/>
            </a:prstGeom>
          </p:spPr>
        </p:pic>
        <p:sp>
          <p:nvSpPr>
            <p:cNvPr id="5" name="object 5"/>
            <p:cNvSpPr/>
            <p:nvPr/>
          </p:nvSpPr>
          <p:spPr>
            <a:xfrm>
              <a:off x="0" y="5638787"/>
              <a:ext cx="2912745" cy="130175"/>
            </a:xfrm>
            <a:custGeom>
              <a:avLst/>
              <a:gdLst/>
              <a:ahLst/>
              <a:cxnLst/>
              <a:rect l="l" t="t" r="r" b="b"/>
              <a:pathLst>
                <a:path w="2912745" h="130175">
                  <a:moveTo>
                    <a:pt x="2912364" y="0"/>
                  </a:moveTo>
                  <a:lnTo>
                    <a:pt x="0" y="0"/>
                  </a:lnTo>
                  <a:lnTo>
                    <a:pt x="0" y="129552"/>
                  </a:lnTo>
                  <a:lnTo>
                    <a:pt x="2912364" y="129552"/>
                  </a:lnTo>
                  <a:lnTo>
                    <a:pt x="2912364" y="0"/>
                  </a:lnTo>
                  <a:close/>
                </a:path>
              </a:pathLst>
            </a:custGeom>
            <a:solidFill>
              <a:srgbClr val="85D2DA"/>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100584" y="5963411"/>
            <a:ext cx="2912363" cy="752855"/>
          </a:xfrm>
          <a:prstGeom prst="rect">
            <a:avLst/>
          </a:prstGeom>
        </p:spPr>
      </p:pic>
      <p:sp>
        <p:nvSpPr>
          <p:cNvPr id="7" name="object 7"/>
          <p:cNvSpPr txBox="1"/>
          <p:nvPr/>
        </p:nvSpPr>
        <p:spPr>
          <a:xfrm>
            <a:off x="3105632" y="287820"/>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1.</a:t>
            </a:r>
            <a:endParaRPr sz="1800">
              <a:latin typeface="Arial"/>
              <a:cs typeface="Arial"/>
            </a:endParaRPr>
          </a:p>
        </p:txBody>
      </p:sp>
      <p:sp>
        <p:nvSpPr>
          <p:cNvPr id="8" name="object 8"/>
          <p:cNvSpPr txBox="1"/>
          <p:nvPr/>
        </p:nvSpPr>
        <p:spPr>
          <a:xfrm>
            <a:off x="3773415" y="287820"/>
            <a:ext cx="692721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Construya</a:t>
            </a:r>
            <a:r>
              <a:rPr sz="1800" spc="-40" dirty="0">
                <a:latin typeface="Arial"/>
                <a:cs typeface="Arial"/>
              </a:rPr>
              <a:t> </a:t>
            </a:r>
            <a:r>
              <a:rPr sz="1800" dirty="0">
                <a:latin typeface="Arial"/>
                <a:cs typeface="Arial"/>
              </a:rPr>
              <a:t>sistemas</a:t>
            </a:r>
            <a:r>
              <a:rPr sz="1800" spc="-40" dirty="0">
                <a:latin typeface="Arial"/>
                <a:cs typeface="Arial"/>
              </a:rPr>
              <a:t> </a:t>
            </a:r>
            <a:r>
              <a:rPr sz="1800" dirty="0">
                <a:latin typeface="Arial"/>
                <a:cs typeface="Arial"/>
              </a:rPr>
              <a:t>para</a:t>
            </a:r>
            <a:r>
              <a:rPr sz="1800" spc="-40" dirty="0">
                <a:latin typeface="Arial"/>
                <a:cs typeface="Arial"/>
              </a:rPr>
              <a:t> </a:t>
            </a:r>
            <a:r>
              <a:rPr sz="1800" dirty="0">
                <a:latin typeface="Arial"/>
                <a:cs typeface="Arial"/>
              </a:rPr>
              <a:t>que</a:t>
            </a:r>
            <a:r>
              <a:rPr sz="1800" spc="-40" dirty="0">
                <a:latin typeface="Arial"/>
                <a:cs typeface="Arial"/>
              </a:rPr>
              <a:t> </a:t>
            </a:r>
            <a:r>
              <a:rPr sz="1800" dirty="0">
                <a:latin typeface="Arial"/>
                <a:cs typeface="Arial"/>
              </a:rPr>
              <a:t>los</a:t>
            </a:r>
            <a:r>
              <a:rPr sz="1800" spc="-35" dirty="0">
                <a:latin typeface="Arial"/>
                <a:cs typeface="Arial"/>
              </a:rPr>
              <a:t> </a:t>
            </a:r>
            <a:r>
              <a:rPr sz="1800" dirty="0">
                <a:latin typeface="Arial"/>
                <a:cs typeface="Arial"/>
              </a:rPr>
              <a:t>trabajadores</a:t>
            </a:r>
            <a:r>
              <a:rPr sz="1800" spc="-40" dirty="0">
                <a:latin typeface="Arial"/>
                <a:cs typeface="Arial"/>
              </a:rPr>
              <a:t> </a:t>
            </a:r>
            <a:r>
              <a:rPr sz="1800" dirty="0">
                <a:latin typeface="Arial"/>
                <a:cs typeface="Arial"/>
              </a:rPr>
              <a:t>de</a:t>
            </a:r>
            <a:r>
              <a:rPr sz="1800" spc="-40" dirty="0">
                <a:latin typeface="Arial"/>
                <a:cs typeface="Arial"/>
              </a:rPr>
              <a:t> </a:t>
            </a:r>
            <a:r>
              <a:rPr sz="1800" dirty="0">
                <a:latin typeface="Arial"/>
                <a:cs typeface="Arial"/>
              </a:rPr>
              <a:t>la</a:t>
            </a:r>
            <a:r>
              <a:rPr sz="1800" spc="-40" dirty="0">
                <a:latin typeface="Arial"/>
                <a:cs typeface="Arial"/>
              </a:rPr>
              <a:t> </a:t>
            </a:r>
            <a:r>
              <a:rPr sz="1800" dirty="0">
                <a:latin typeface="Arial"/>
                <a:cs typeface="Arial"/>
              </a:rPr>
              <a:t>salud</a:t>
            </a:r>
            <a:r>
              <a:rPr sz="1800" spc="-40" dirty="0">
                <a:latin typeface="Arial"/>
                <a:cs typeface="Arial"/>
              </a:rPr>
              <a:t> </a:t>
            </a:r>
            <a:r>
              <a:rPr sz="1800" dirty="0">
                <a:latin typeface="Arial"/>
                <a:cs typeface="Arial"/>
              </a:rPr>
              <a:t>se</a:t>
            </a:r>
            <a:r>
              <a:rPr sz="1800" spc="-35" dirty="0">
                <a:latin typeface="Arial"/>
                <a:cs typeface="Arial"/>
              </a:rPr>
              <a:t> </a:t>
            </a:r>
            <a:r>
              <a:rPr sz="1800" spc="-10" dirty="0">
                <a:latin typeface="Arial"/>
                <a:cs typeface="Arial"/>
              </a:rPr>
              <a:t>sientan </a:t>
            </a:r>
            <a:r>
              <a:rPr sz="1800" dirty="0">
                <a:latin typeface="Arial"/>
                <a:cs typeface="Arial"/>
              </a:rPr>
              <a:t>escuchados,</a:t>
            </a:r>
            <a:r>
              <a:rPr sz="1800" spc="-50" dirty="0">
                <a:latin typeface="Arial"/>
                <a:cs typeface="Arial"/>
              </a:rPr>
              <a:t> </a:t>
            </a:r>
            <a:r>
              <a:rPr sz="1800" dirty="0">
                <a:latin typeface="Arial"/>
                <a:cs typeface="Arial"/>
              </a:rPr>
              <a:t>protegidos</a:t>
            </a:r>
            <a:r>
              <a:rPr sz="1800" spc="-40" dirty="0">
                <a:latin typeface="Arial"/>
                <a:cs typeface="Arial"/>
              </a:rPr>
              <a:t> </a:t>
            </a:r>
            <a:r>
              <a:rPr sz="1800" dirty="0">
                <a:latin typeface="Arial"/>
                <a:cs typeface="Arial"/>
              </a:rPr>
              <a:t>y</a:t>
            </a:r>
            <a:r>
              <a:rPr sz="1800" spc="-40" dirty="0">
                <a:latin typeface="Arial"/>
                <a:cs typeface="Arial"/>
              </a:rPr>
              <a:t> </a:t>
            </a:r>
            <a:r>
              <a:rPr sz="1800" spc="-10" dirty="0">
                <a:latin typeface="Arial"/>
                <a:cs typeface="Arial"/>
              </a:rPr>
              <a:t>atendidos.</a:t>
            </a:r>
            <a:endParaRPr sz="1800">
              <a:latin typeface="Arial"/>
              <a:cs typeface="Arial"/>
            </a:endParaRPr>
          </a:p>
        </p:txBody>
      </p:sp>
      <p:sp>
        <p:nvSpPr>
          <p:cNvPr id="9" name="object 9"/>
          <p:cNvSpPr txBox="1"/>
          <p:nvPr/>
        </p:nvSpPr>
        <p:spPr>
          <a:xfrm>
            <a:off x="3105637" y="1049306"/>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2.</a:t>
            </a:r>
            <a:endParaRPr sz="1800">
              <a:latin typeface="Arial"/>
              <a:cs typeface="Arial"/>
            </a:endParaRPr>
          </a:p>
        </p:txBody>
      </p:sp>
      <p:sp>
        <p:nvSpPr>
          <p:cNvPr id="10" name="object 10"/>
          <p:cNvSpPr txBox="1"/>
          <p:nvPr/>
        </p:nvSpPr>
        <p:spPr>
          <a:xfrm>
            <a:off x="3773495" y="1049306"/>
            <a:ext cx="20275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Adopte</a:t>
            </a:r>
            <a:r>
              <a:rPr sz="1800" spc="-50" dirty="0">
                <a:latin typeface="Arial"/>
                <a:cs typeface="Arial"/>
              </a:rPr>
              <a:t> </a:t>
            </a:r>
            <a:r>
              <a:rPr sz="1800" dirty="0">
                <a:latin typeface="Arial"/>
                <a:cs typeface="Arial"/>
              </a:rPr>
              <a:t>el</a:t>
            </a:r>
            <a:r>
              <a:rPr sz="1800" spc="-40" dirty="0">
                <a:latin typeface="Arial"/>
                <a:cs typeface="Arial"/>
              </a:rPr>
              <a:t> </a:t>
            </a:r>
            <a:r>
              <a:rPr sz="1800" spc="-10" dirty="0">
                <a:latin typeface="Arial"/>
                <a:cs typeface="Arial"/>
              </a:rPr>
              <a:t>codiseño.</a:t>
            </a:r>
            <a:endParaRPr sz="1800">
              <a:latin typeface="Arial"/>
              <a:cs typeface="Arial"/>
            </a:endParaRPr>
          </a:p>
        </p:txBody>
      </p:sp>
      <p:sp>
        <p:nvSpPr>
          <p:cNvPr id="11" name="object 11"/>
          <p:cNvSpPr txBox="1"/>
          <p:nvPr/>
        </p:nvSpPr>
        <p:spPr>
          <a:xfrm>
            <a:off x="3105637" y="1536479"/>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3.</a:t>
            </a:r>
            <a:endParaRPr sz="1800">
              <a:latin typeface="Arial"/>
              <a:cs typeface="Arial"/>
            </a:endParaRPr>
          </a:p>
        </p:txBody>
      </p:sp>
      <p:sp>
        <p:nvSpPr>
          <p:cNvPr id="12" name="object 12"/>
          <p:cNvSpPr txBox="1"/>
          <p:nvPr/>
        </p:nvSpPr>
        <p:spPr>
          <a:xfrm>
            <a:off x="3773606" y="1536479"/>
            <a:ext cx="75736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Humanice</a:t>
            </a:r>
            <a:r>
              <a:rPr sz="1800" spc="-5" dirty="0">
                <a:latin typeface="Arial"/>
                <a:cs typeface="Arial"/>
              </a:rPr>
              <a:t> </a:t>
            </a:r>
            <a:r>
              <a:rPr sz="1800" dirty="0">
                <a:latin typeface="Arial"/>
                <a:cs typeface="Arial"/>
              </a:rPr>
              <a:t>la</a:t>
            </a:r>
            <a:r>
              <a:rPr sz="1800" spc="-5" dirty="0">
                <a:latin typeface="Arial"/>
                <a:cs typeface="Arial"/>
              </a:rPr>
              <a:t> </a:t>
            </a:r>
            <a:r>
              <a:rPr sz="1800" dirty="0">
                <a:latin typeface="Arial"/>
                <a:cs typeface="Arial"/>
              </a:rPr>
              <a:t>experiencia</a:t>
            </a:r>
            <a:r>
              <a:rPr sz="1800" spc="-5" dirty="0">
                <a:latin typeface="Arial"/>
                <a:cs typeface="Arial"/>
              </a:rPr>
              <a:t> </a:t>
            </a:r>
            <a:r>
              <a:rPr sz="1800" dirty="0">
                <a:latin typeface="Arial"/>
                <a:cs typeface="Arial"/>
              </a:rPr>
              <a:t>digital</a:t>
            </a:r>
            <a:r>
              <a:rPr sz="1800" spc="-5" dirty="0">
                <a:latin typeface="Arial"/>
                <a:cs typeface="Arial"/>
              </a:rPr>
              <a:t> </a:t>
            </a:r>
            <a:r>
              <a:rPr sz="1800" dirty="0">
                <a:latin typeface="Arial"/>
                <a:cs typeface="Arial"/>
              </a:rPr>
              <a:t>para aumentar</a:t>
            </a:r>
            <a:r>
              <a:rPr sz="1800" spc="-5" dirty="0">
                <a:latin typeface="Arial"/>
                <a:cs typeface="Arial"/>
              </a:rPr>
              <a:t> </a:t>
            </a:r>
            <a:r>
              <a:rPr sz="1800" dirty="0">
                <a:latin typeface="Arial"/>
                <a:cs typeface="Arial"/>
              </a:rPr>
              <a:t>el</a:t>
            </a:r>
            <a:r>
              <a:rPr sz="1800" spc="-5" dirty="0">
                <a:latin typeface="Arial"/>
                <a:cs typeface="Arial"/>
              </a:rPr>
              <a:t> </a:t>
            </a:r>
            <a:r>
              <a:rPr sz="1800" dirty="0">
                <a:latin typeface="Arial"/>
                <a:cs typeface="Arial"/>
              </a:rPr>
              <a:t>acceso</a:t>
            </a:r>
            <a:r>
              <a:rPr sz="1800" spc="-5" dirty="0">
                <a:latin typeface="Arial"/>
                <a:cs typeface="Arial"/>
              </a:rPr>
              <a:t> </a:t>
            </a:r>
            <a:r>
              <a:rPr sz="1800" dirty="0">
                <a:latin typeface="Arial"/>
                <a:cs typeface="Arial"/>
              </a:rPr>
              <a:t>y</a:t>
            </a:r>
            <a:r>
              <a:rPr sz="1800" spc="-5" dirty="0">
                <a:latin typeface="Arial"/>
                <a:cs typeface="Arial"/>
              </a:rPr>
              <a:t> </a:t>
            </a:r>
            <a:r>
              <a:rPr sz="1800" dirty="0">
                <a:latin typeface="Arial"/>
                <a:cs typeface="Arial"/>
              </a:rPr>
              <a:t>el </a:t>
            </a:r>
            <a:r>
              <a:rPr sz="1800" spc="-10" dirty="0">
                <a:latin typeface="Arial"/>
                <a:cs typeface="Arial"/>
              </a:rPr>
              <a:t>compromiso.</a:t>
            </a:r>
            <a:endParaRPr sz="1800">
              <a:latin typeface="Arial"/>
              <a:cs typeface="Arial"/>
            </a:endParaRPr>
          </a:p>
        </p:txBody>
      </p:sp>
      <p:sp>
        <p:nvSpPr>
          <p:cNvPr id="13" name="object 13"/>
          <p:cNvSpPr txBox="1"/>
          <p:nvPr/>
        </p:nvSpPr>
        <p:spPr>
          <a:xfrm>
            <a:off x="3105637" y="2146180"/>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4.</a:t>
            </a:r>
            <a:endParaRPr sz="1800">
              <a:latin typeface="Arial"/>
              <a:cs typeface="Arial"/>
            </a:endParaRPr>
          </a:p>
        </p:txBody>
      </p:sp>
      <p:sp>
        <p:nvSpPr>
          <p:cNvPr id="14" name="object 14"/>
          <p:cNvSpPr txBox="1"/>
          <p:nvPr/>
        </p:nvSpPr>
        <p:spPr>
          <a:xfrm>
            <a:off x="3773606" y="2146180"/>
            <a:ext cx="69399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Aplicar</a:t>
            </a:r>
            <a:r>
              <a:rPr sz="1800" spc="-15" dirty="0">
                <a:latin typeface="Arial"/>
                <a:cs typeface="Arial"/>
              </a:rPr>
              <a:t> </a:t>
            </a:r>
            <a:r>
              <a:rPr sz="1800" dirty="0">
                <a:latin typeface="Arial"/>
                <a:cs typeface="Arial"/>
              </a:rPr>
              <a:t>una</a:t>
            </a:r>
            <a:r>
              <a:rPr sz="1800" spc="-5" dirty="0">
                <a:latin typeface="Arial"/>
                <a:cs typeface="Arial"/>
              </a:rPr>
              <a:t> </a:t>
            </a:r>
            <a:r>
              <a:rPr sz="1800" dirty="0">
                <a:latin typeface="Arial"/>
                <a:cs typeface="Arial"/>
              </a:rPr>
              <a:t>perspectiva</a:t>
            </a:r>
            <a:r>
              <a:rPr sz="1800" spc="-5" dirty="0">
                <a:latin typeface="Arial"/>
                <a:cs typeface="Arial"/>
              </a:rPr>
              <a:t> </a:t>
            </a:r>
            <a:r>
              <a:rPr sz="1800" dirty="0">
                <a:latin typeface="Arial"/>
                <a:cs typeface="Arial"/>
              </a:rPr>
              <a:t>de</a:t>
            </a:r>
            <a:r>
              <a:rPr sz="1800" spc="-5" dirty="0">
                <a:latin typeface="Arial"/>
                <a:cs typeface="Arial"/>
              </a:rPr>
              <a:t> </a:t>
            </a:r>
            <a:r>
              <a:rPr sz="1800" dirty="0">
                <a:latin typeface="Arial"/>
                <a:cs typeface="Arial"/>
              </a:rPr>
              <a:t>equidad</a:t>
            </a:r>
            <a:r>
              <a:rPr sz="1800" spc="-5" dirty="0">
                <a:latin typeface="Arial"/>
                <a:cs typeface="Arial"/>
              </a:rPr>
              <a:t> </a:t>
            </a:r>
            <a:r>
              <a:rPr sz="1800" dirty="0">
                <a:latin typeface="Arial"/>
                <a:cs typeface="Arial"/>
              </a:rPr>
              <a:t>en</a:t>
            </a:r>
            <a:r>
              <a:rPr sz="1800" spc="-5" dirty="0">
                <a:latin typeface="Arial"/>
                <a:cs typeface="Arial"/>
              </a:rPr>
              <a:t> </a:t>
            </a:r>
            <a:r>
              <a:rPr sz="1800" dirty="0">
                <a:latin typeface="Arial"/>
                <a:cs typeface="Arial"/>
              </a:rPr>
              <a:t>todos</a:t>
            </a:r>
            <a:r>
              <a:rPr sz="1800" spc="10" dirty="0">
                <a:latin typeface="Arial"/>
                <a:cs typeface="Arial"/>
              </a:rPr>
              <a:t> </a:t>
            </a:r>
            <a:r>
              <a:rPr sz="1800" dirty="0">
                <a:latin typeface="Arial"/>
                <a:cs typeface="Arial"/>
              </a:rPr>
              <a:t>los</a:t>
            </a:r>
            <a:r>
              <a:rPr sz="1800" spc="-5" dirty="0">
                <a:latin typeface="Arial"/>
                <a:cs typeface="Arial"/>
              </a:rPr>
              <a:t> </a:t>
            </a:r>
            <a:r>
              <a:rPr sz="1800" dirty="0">
                <a:latin typeface="Arial"/>
                <a:cs typeface="Arial"/>
              </a:rPr>
              <a:t>esfuerzos</a:t>
            </a:r>
            <a:r>
              <a:rPr sz="1800" spc="-5" dirty="0">
                <a:latin typeface="Arial"/>
                <a:cs typeface="Arial"/>
              </a:rPr>
              <a:t> </a:t>
            </a:r>
            <a:r>
              <a:rPr sz="1800" dirty="0">
                <a:latin typeface="Arial"/>
                <a:cs typeface="Arial"/>
              </a:rPr>
              <a:t>del </a:t>
            </a:r>
            <a:r>
              <a:rPr sz="1800" spc="-20" dirty="0">
                <a:latin typeface="Arial"/>
                <a:cs typeface="Arial"/>
              </a:rPr>
              <a:t>PCC.</a:t>
            </a:r>
            <a:endParaRPr sz="1800">
              <a:latin typeface="Arial"/>
              <a:cs typeface="Arial"/>
            </a:endParaRPr>
          </a:p>
        </p:txBody>
      </p:sp>
      <p:sp>
        <p:nvSpPr>
          <p:cNvPr id="15" name="object 15"/>
          <p:cNvSpPr txBox="1"/>
          <p:nvPr/>
        </p:nvSpPr>
        <p:spPr>
          <a:xfrm>
            <a:off x="3105637" y="2755882"/>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5.</a:t>
            </a:r>
            <a:endParaRPr sz="1800">
              <a:latin typeface="Arial"/>
              <a:cs typeface="Arial"/>
            </a:endParaRPr>
          </a:p>
        </p:txBody>
      </p:sp>
      <p:sp>
        <p:nvSpPr>
          <p:cNvPr id="16" name="object 16"/>
          <p:cNvSpPr txBox="1"/>
          <p:nvPr/>
        </p:nvSpPr>
        <p:spPr>
          <a:xfrm>
            <a:off x="3773606" y="2755882"/>
            <a:ext cx="54870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Preservar</a:t>
            </a:r>
            <a:r>
              <a:rPr sz="1800" spc="-15" dirty="0">
                <a:latin typeface="Arial"/>
                <a:cs typeface="Arial"/>
              </a:rPr>
              <a:t> </a:t>
            </a:r>
            <a:r>
              <a:rPr sz="1800" dirty="0">
                <a:latin typeface="Arial"/>
                <a:cs typeface="Arial"/>
              </a:rPr>
              <a:t>y</a:t>
            </a:r>
            <a:r>
              <a:rPr sz="1800" spc="-5" dirty="0">
                <a:latin typeface="Arial"/>
                <a:cs typeface="Arial"/>
              </a:rPr>
              <a:t> </a:t>
            </a:r>
            <a:r>
              <a:rPr sz="1800" dirty="0">
                <a:latin typeface="Arial"/>
                <a:cs typeface="Arial"/>
              </a:rPr>
              <a:t>proteger</a:t>
            </a:r>
            <a:r>
              <a:rPr sz="1800" spc="-5" dirty="0">
                <a:latin typeface="Arial"/>
                <a:cs typeface="Arial"/>
              </a:rPr>
              <a:t> </a:t>
            </a:r>
            <a:r>
              <a:rPr sz="1800" dirty="0">
                <a:latin typeface="Arial"/>
                <a:cs typeface="Arial"/>
              </a:rPr>
              <a:t>la presencia</a:t>
            </a:r>
            <a:r>
              <a:rPr sz="1800" spc="-5" dirty="0">
                <a:latin typeface="Arial"/>
                <a:cs typeface="Arial"/>
              </a:rPr>
              <a:t> </a:t>
            </a:r>
            <a:r>
              <a:rPr sz="1800" dirty="0">
                <a:latin typeface="Arial"/>
                <a:cs typeface="Arial"/>
              </a:rPr>
              <a:t>familiar</a:t>
            </a:r>
            <a:r>
              <a:rPr sz="1800" spc="-5" dirty="0">
                <a:latin typeface="Arial"/>
                <a:cs typeface="Arial"/>
              </a:rPr>
              <a:t> </a:t>
            </a:r>
            <a:r>
              <a:rPr sz="1800" dirty="0">
                <a:latin typeface="Arial"/>
                <a:cs typeface="Arial"/>
              </a:rPr>
              <a:t>en </a:t>
            </a:r>
            <a:r>
              <a:rPr sz="1800" spc="-10" dirty="0">
                <a:latin typeface="Arial"/>
                <a:cs typeface="Arial"/>
              </a:rPr>
              <a:t>persona.</a:t>
            </a:r>
            <a:endParaRPr sz="1800">
              <a:latin typeface="Arial"/>
              <a:cs typeface="Arial"/>
            </a:endParaRPr>
          </a:p>
        </p:txBody>
      </p:sp>
      <p:sp>
        <p:nvSpPr>
          <p:cNvPr id="17" name="object 17"/>
          <p:cNvSpPr txBox="1"/>
          <p:nvPr/>
        </p:nvSpPr>
        <p:spPr>
          <a:xfrm>
            <a:off x="3105637" y="3365583"/>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6.</a:t>
            </a:r>
            <a:endParaRPr sz="1800">
              <a:latin typeface="Arial"/>
              <a:cs typeface="Arial"/>
            </a:endParaRPr>
          </a:p>
        </p:txBody>
      </p:sp>
      <p:sp>
        <p:nvSpPr>
          <p:cNvPr id="18" name="object 18"/>
          <p:cNvSpPr txBox="1"/>
          <p:nvPr/>
        </p:nvSpPr>
        <p:spPr>
          <a:xfrm>
            <a:off x="3773416" y="3365583"/>
            <a:ext cx="711835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Vuelva</a:t>
            </a:r>
            <a:r>
              <a:rPr sz="1800" spc="-40" dirty="0">
                <a:latin typeface="Arial"/>
                <a:cs typeface="Arial"/>
              </a:rPr>
              <a:t> </a:t>
            </a:r>
            <a:r>
              <a:rPr sz="1800" dirty="0">
                <a:latin typeface="Arial"/>
                <a:cs typeface="Arial"/>
              </a:rPr>
              <a:t>a</a:t>
            </a:r>
            <a:r>
              <a:rPr sz="1800" spc="-40" dirty="0">
                <a:latin typeface="Arial"/>
                <a:cs typeface="Arial"/>
              </a:rPr>
              <a:t> </a:t>
            </a:r>
            <a:r>
              <a:rPr sz="1800" dirty="0">
                <a:latin typeface="Arial"/>
                <a:cs typeface="Arial"/>
              </a:rPr>
              <a:t>imaginar</a:t>
            </a:r>
            <a:r>
              <a:rPr sz="1800" spc="-35" dirty="0">
                <a:latin typeface="Arial"/>
                <a:cs typeface="Arial"/>
              </a:rPr>
              <a:t> </a:t>
            </a:r>
            <a:r>
              <a:rPr sz="1800" dirty="0">
                <a:latin typeface="Arial"/>
                <a:cs typeface="Arial"/>
              </a:rPr>
              <a:t>las</a:t>
            </a:r>
            <a:r>
              <a:rPr sz="1800" spc="-40" dirty="0">
                <a:latin typeface="Arial"/>
                <a:cs typeface="Arial"/>
              </a:rPr>
              <a:t> </a:t>
            </a:r>
            <a:r>
              <a:rPr sz="1800" dirty="0">
                <a:latin typeface="Arial"/>
                <a:cs typeface="Arial"/>
              </a:rPr>
              <a:t>prácticas</a:t>
            </a:r>
            <a:r>
              <a:rPr sz="1800" spc="-35" dirty="0">
                <a:latin typeface="Arial"/>
                <a:cs typeface="Arial"/>
              </a:rPr>
              <a:t> </a:t>
            </a:r>
            <a:r>
              <a:rPr sz="1800" dirty="0">
                <a:latin typeface="Arial"/>
                <a:cs typeface="Arial"/>
              </a:rPr>
              <a:t>de</a:t>
            </a:r>
            <a:r>
              <a:rPr sz="1800" spc="-40" dirty="0">
                <a:latin typeface="Arial"/>
                <a:cs typeface="Arial"/>
              </a:rPr>
              <a:t> </a:t>
            </a:r>
            <a:r>
              <a:rPr sz="1800" dirty="0">
                <a:latin typeface="Arial"/>
                <a:cs typeface="Arial"/>
              </a:rPr>
              <a:t>incorporación</a:t>
            </a:r>
            <a:r>
              <a:rPr sz="1800" spc="-40" dirty="0">
                <a:latin typeface="Arial"/>
                <a:cs typeface="Arial"/>
              </a:rPr>
              <a:t> </a:t>
            </a:r>
            <a:r>
              <a:rPr sz="1800" dirty="0">
                <a:latin typeface="Arial"/>
                <a:cs typeface="Arial"/>
              </a:rPr>
              <a:t>para</a:t>
            </a:r>
            <a:r>
              <a:rPr sz="1800" spc="-35" dirty="0">
                <a:latin typeface="Arial"/>
                <a:cs typeface="Arial"/>
              </a:rPr>
              <a:t> </a:t>
            </a:r>
            <a:r>
              <a:rPr sz="1800" dirty="0">
                <a:latin typeface="Arial"/>
                <a:cs typeface="Arial"/>
              </a:rPr>
              <a:t>la</a:t>
            </a:r>
            <a:r>
              <a:rPr sz="1800" spc="-40" dirty="0">
                <a:latin typeface="Arial"/>
                <a:cs typeface="Arial"/>
              </a:rPr>
              <a:t> </a:t>
            </a:r>
            <a:r>
              <a:rPr sz="1800" dirty="0">
                <a:latin typeface="Arial"/>
                <a:cs typeface="Arial"/>
              </a:rPr>
              <a:t>fuerza</a:t>
            </a:r>
            <a:r>
              <a:rPr sz="1800" spc="-35" dirty="0">
                <a:latin typeface="Arial"/>
                <a:cs typeface="Arial"/>
              </a:rPr>
              <a:t> </a:t>
            </a:r>
            <a:r>
              <a:rPr sz="1800" spc="-10" dirty="0">
                <a:latin typeface="Arial"/>
                <a:cs typeface="Arial"/>
              </a:rPr>
              <a:t>laboral extendida.</a:t>
            </a:r>
            <a:endParaRPr sz="1800">
              <a:latin typeface="Arial"/>
              <a:cs typeface="Arial"/>
            </a:endParaRPr>
          </a:p>
        </p:txBody>
      </p:sp>
      <p:sp>
        <p:nvSpPr>
          <p:cNvPr id="19" name="object 19"/>
          <p:cNvSpPr txBox="1"/>
          <p:nvPr/>
        </p:nvSpPr>
        <p:spPr>
          <a:xfrm>
            <a:off x="3105637" y="4126974"/>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7.</a:t>
            </a:r>
            <a:endParaRPr sz="1800">
              <a:latin typeface="Arial"/>
              <a:cs typeface="Arial"/>
            </a:endParaRPr>
          </a:p>
        </p:txBody>
      </p:sp>
      <p:sp>
        <p:nvSpPr>
          <p:cNvPr id="20" name="object 20"/>
          <p:cNvSpPr txBox="1"/>
          <p:nvPr/>
        </p:nvSpPr>
        <p:spPr>
          <a:xfrm>
            <a:off x="3773606" y="4126974"/>
            <a:ext cx="53581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Aplicar</a:t>
            </a:r>
            <a:r>
              <a:rPr sz="1800" spc="-40" dirty="0">
                <a:latin typeface="Arial"/>
                <a:cs typeface="Arial"/>
              </a:rPr>
              <a:t> </a:t>
            </a:r>
            <a:r>
              <a:rPr sz="1800" dirty="0">
                <a:latin typeface="Arial"/>
                <a:cs typeface="Arial"/>
              </a:rPr>
              <a:t>los</a:t>
            </a:r>
            <a:r>
              <a:rPr sz="1800" spc="-40" dirty="0">
                <a:latin typeface="Arial"/>
                <a:cs typeface="Arial"/>
              </a:rPr>
              <a:t> </a:t>
            </a:r>
            <a:r>
              <a:rPr sz="1800" dirty="0">
                <a:latin typeface="Arial"/>
                <a:cs typeface="Arial"/>
              </a:rPr>
              <a:t>principios</a:t>
            </a:r>
            <a:r>
              <a:rPr sz="1800" spc="-35" dirty="0">
                <a:latin typeface="Arial"/>
                <a:cs typeface="Arial"/>
              </a:rPr>
              <a:t> </a:t>
            </a:r>
            <a:r>
              <a:rPr sz="1800" dirty="0">
                <a:latin typeface="Arial"/>
                <a:cs typeface="Arial"/>
              </a:rPr>
              <a:t>de</a:t>
            </a:r>
            <a:r>
              <a:rPr sz="1800" spc="-40" dirty="0">
                <a:latin typeface="Arial"/>
                <a:cs typeface="Arial"/>
              </a:rPr>
              <a:t> </a:t>
            </a:r>
            <a:r>
              <a:rPr sz="1800" dirty="0">
                <a:latin typeface="Arial"/>
                <a:cs typeface="Arial"/>
              </a:rPr>
              <a:t>PCC</a:t>
            </a:r>
            <a:r>
              <a:rPr sz="1800" spc="-40" dirty="0">
                <a:latin typeface="Arial"/>
                <a:cs typeface="Arial"/>
              </a:rPr>
              <a:t> </a:t>
            </a:r>
            <a:r>
              <a:rPr sz="1800" dirty="0">
                <a:latin typeface="Arial"/>
                <a:cs typeface="Arial"/>
              </a:rPr>
              <a:t>donde</a:t>
            </a:r>
            <a:r>
              <a:rPr sz="1800" spc="-40" dirty="0">
                <a:latin typeface="Arial"/>
                <a:cs typeface="Arial"/>
              </a:rPr>
              <a:t> </a:t>
            </a:r>
            <a:r>
              <a:rPr sz="1800" dirty="0">
                <a:latin typeface="Arial"/>
                <a:cs typeface="Arial"/>
              </a:rPr>
              <a:t>sucede</a:t>
            </a:r>
            <a:r>
              <a:rPr sz="1800" spc="-40" dirty="0">
                <a:latin typeface="Arial"/>
                <a:cs typeface="Arial"/>
              </a:rPr>
              <a:t> </a:t>
            </a:r>
            <a:r>
              <a:rPr sz="1800" dirty="0">
                <a:latin typeface="Arial"/>
                <a:cs typeface="Arial"/>
              </a:rPr>
              <a:t>la</a:t>
            </a:r>
            <a:r>
              <a:rPr sz="1800" spc="-40" dirty="0">
                <a:latin typeface="Arial"/>
                <a:cs typeface="Arial"/>
              </a:rPr>
              <a:t> </a:t>
            </a:r>
            <a:r>
              <a:rPr sz="1800" spc="-10" dirty="0">
                <a:latin typeface="Arial"/>
                <a:cs typeface="Arial"/>
              </a:rPr>
              <a:t>salud.</a:t>
            </a:r>
            <a:endParaRPr sz="1800">
              <a:latin typeface="Arial"/>
              <a:cs typeface="Arial"/>
            </a:endParaRPr>
          </a:p>
        </p:txBody>
      </p:sp>
      <p:sp>
        <p:nvSpPr>
          <p:cNvPr id="21" name="object 21"/>
          <p:cNvSpPr txBox="1"/>
          <p:nvPr/>
        </p:nvSpPr>
        <p:spPr>
          <a:xfrm>
            <a:off x="3105637" y="4614044"/>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8.</a:t>
            </a:r>
            <a:endParaRPr sz="1800">
              <a:latin typeface="Arial"/>
              <a:cs typeface="Arial"/>
            </a:endParaRPr>
          </a:p>
        </p:txBody>
      </p:sp>
      <p:sp>
        <p:nvSpPr>
          <p:cNvPr id="22" name="object 22"/>
          <p:cNvSpPr txBox="1"/>
          <p:nvPr/>
        </p:nvSpPr>
        <p:spPr>
          <a:xfrm>
            <a:off x="3773495" y="4614044"/>
            <a:ext cx="47015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Estandarizar</a:t>
            </a:r>
            <a:r>
              <a:rPr sz="1800" spc="-15" dirty="0">
                <a:latin typeface="Arial"/>
                <a:cs typeface="Arial"/>
              </a:rPr>
              <a:t> </a:t>
            </a:r>
            <a:r>
              <a:rPr sz="1800" dirty="0">
                <a:latin typeface="Arial"/>
                <a:cs typeface="Arial"/>
              </a:rPr>
              <a:t>cómo</a:t>
            </a:r>
            <a:r>
              <a:rPr sz="1800" spc="-15" dirty="0">
                <a:latin typeface="Arial"/>
                <a:cs typeface="Arial"/>
              </a:rPr>
              <a:t> </a:t>
            </a:r>
            <a:r>
              <a:rPr sz="1800" dirty="0">
                <a:latin typeface="Arial"/>
                <a:cs typeface="Arial"/>
              </a:rPr>
              <a:t>se</a:t>
            </a:r>
            <a:r>
              <a:rPr sz="1800" spc="-15" dirty="0">
                <a:latin typeface="Arial"/>
                <a:cs typeface="Arial"/>
              </a:rPr>
              <a:t> </a:t>
            </a:r>
            <a:r>
              <a:rPr sz="1800" dirty="0">
                <a:latin typeface="Arial"/>
                <a:cs typeface="Arial"/>
              </a:rPr>
              <a:t>personaliza</a:t>
            </a:r>
            <a:r>
              <a:rPr sz="1800" spc="-15" dirty="0">
                <a:latin typeface="Arial"/>
                <a:cs typeface="Arial"/>
              </a:rPr>
              <a:t> </a:t>
            </a:r>
            <a:r>
              <a:rPr sz="1800" dirty="0">
                <a:latin typeface="Arial"/>
                <a:cs typeface="Arial"/>
              </a:rPr>
              <a:t>la</a:t>
            </a:r>
            <a:r>
              <a:rPr sz="1800" spc="-15" dirty="0">
                <a:latin typeface="Arial"/>
                <a:cs typeface="Arial"/>
              </a:rPr>
              <a:t> </a:t>
            </a:r>
            <a:r>
              <a:rPr sz="1800" spc="-10" dirty="0">
                <a:latin typeface="Arial"/>
                <a:cs typeface="Arial"/>
              </a:rPr>
              <a:t>atención.</a:t>
            </a:r>
            <a:endParaRPr sz="1800">
              <a:latin typeface="Arial"/>
              <a:cs typeface="Arial"/>
            </a:endParaRPr>
          </a:p>
        </p:txBody>
      </p:sp>
      <p:sp>
        <p:nvSpPr>
          <p:cNvPr id="23" name="object 23"/>
          <p:cNvSpPr txBox="1"/>
          <p:nvPr/>
        </p:nvSpPr>
        <p:spPr>
          <a:xfrm>
            <a:off x="3105637" y="5101114"/>
            <a:ext cx="2165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9.</a:t>
            </a:r>
            <a:endParaRPr sz="1800">
              <a:latin typeface="Arial"/>
              <a:cs typeface="Arial"/>
            </a:endParaRPr>
          </a:p>
        </p:txBody>
      </p:sp>
      <p:sp>
        <p:nvSpPr>
          <p:cNvPr id="24" name="object 24"/>
          <p:cNvSpPr txBox="1"/>
          <p:nvPr/>
        </p:nvSpPr>
        <p:spPr>
          <a:xfrm>
            <a:off x="3773495" y="5101114"/>
            <a:ext cx="54603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Piense</a:t>
            </a:r>
            <a:r>
              <a:rPr sz="1800" spc="-15" dirty="0">
                <a:latin typeface="Arial"/>
                <a:cs typeface="Arial"/>
              </a:rPr>
              <a:t> </a:t>
            </a:r>
            <a:r>
              <a:rPr sz="1800" dirty="0">
                <a:latin typeface="Arial"/>
                <a:cs typeface="Arial"/>
              </a:rPr>
              <a:t>más</a:t>
            </a:r>
            <a:r>
              <a:rPr sz="1800" spc="-15" dirty="0">
                <a:latin typeface="Arial"/>
                <a:cs typeface="Arial"/>
              </a:rPr>
              <a:t> </a:t>
            </a:r>
            <a:r>
              <a:rPr sz="1800" dirty="0">
                <a:latin typeface="Arial"/>
                <a:cs typeface="Arial"/>
              </a:rPr>
              <a:t>allá</a:t>
            </a:r>
            <a:r>
              <a:rPr sz="1800" spc="-1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los</a:t>
            </a:r>
            <a:r>
              <a:rPr sz="1800" spc="-10" dirty="0">
                <a:latin typeface="Arial"/>
                <a:cs typeface="Arial"/>
              </a:rPr>
              <a:t> </a:t>
            </a:r>
            <a:r>
              <a:rPr sz="1800" dirty="0">
                <a:latin typeface="Arial"/>
                <a:cs typeface="Arial"/>
              </a:rPr>
              <a:t>programas</a:t>
            </a:r>
            <a:r>
              <a:rPr sz="1800" spc="-15" dirty="0">
                <a:latin typeface="Arial"/>
                <a:cs typeface="Arial"/>
              </a:rPr>
              <a:t> </a:t>
            </a:r>
            <a:r>
              <a:rPr sz="1800" dirty="0">
                <a:latin typeface="Arial"/>
                <a:cs typeface="Arial"/>
              </a:rPr>
              <a:t>de</a:t>
            </a:r>
            <a:r>
              <a:rPr sz="1800" spc="-15" dirty="0">
                <a:latin typeface="Arial"/>
                <a:cs typeface="Arial"/>
              </a:rPr>
              <a:t> </a:t>
            </a:r>
            <a:r>
              <a:rPr sz="1800" spc="-10" dirty="0">
                <a:latin typeface="Arial"/>
                <a:cs typeface="Arial"/>
              </a:rPr>
              <a:t>reconocimiento.</a:t>
            </a:r>
            <a:endParaRPr sz="1800">
              <a:latin typeface="Arial"/>
              <a:cs typeface="Arial"/>
            </a:endParaRPr>
          </a:p>
        </p:txBody>
      </p:sp>
      <p:sp>
        <p:nvSpPr>
          <p:cNvPr id="25" name="object 25"/>
          <p:cNvSpPr txBox="1"/>
          <p:nvPr/>
        </p:nvSpPr>
        <p:spPr>
          <a:xfrm>
            <a:off x="3105637" y="5588185"/>
            <a:ext cx="8236584" cy="574040"/>
          </a:xfrm>
          <a:prstGeom prst="rect">
            <a:avLst/>
          </a:prstGeom>
        </p:spPr>
        <p:txBody>
          <a:bodyPr vert="horz" wrap="square" lIns="0" tIns="12700" rIns="0" bIns="0" rtlCol="0">
            <a:spAutoFit/>
          </a:bodyPr>
          <a:lstStyle/>
          <a:p>
            <a:pPr marL="680085" marR="5080" indent="-668020">
              <a:lnSpc>
                <a:spcPct val="100000"/>
              </a:lnSpc>
              <a:spcBef>
                <a:spcPts val="100"/>
              </a:spcBef>
              <a:tabLst>
                <a:tab pos="680085" algn="l"/>
              </a:tabLst>
            </a:pPr>
            <a:r>
              <a:rPr sz="1800" spc="-25" dirty="0">
                <a:latin typeface="Arial"/>
                <a:cs typeface="Arial"/>
              </a:rPr>
              <a:t>10.</a:t>
            </a:r>
            <a:r>
              <a:rPr sz="1800" dirty="0">
                <a:latin typeface="Arial"/>
                <a:cs typeface="Arial"/>
              </a:rPr>
              <a:t>	Integre</a:t>
            </a:r>
            <a:r>
              <a:rPr sz="1800" spc="-15" dirty="0">
                <a:latin typeface="Arial"/>
                <a:cs typeface="Arial"/>
              </a:rPr>
              <a:t> </a:t>
            </a:r>
            <a:r>
              <a:rPr sz="1800" dirty="0">
                <a:latin typeface="Arial"/>
                <a:cs typeface="Arial"/>
              </a:rPr>
              <a:t>las</a:t>
            </a:r>
            <a:r>
              <a:rPr sz="1800" spc="-15" dirty="0">
                <a:latin typeface="Arial"/>
                <a:cs typeface="Arial"/>
              </a:rPr>
              <a:t> </a:t>
            </a:r>
            <a:r>
              <a:rPr sz="1800" dirty="0">
                <a:latin typeface="Arial"/>
                <a:cs typeface="Arial"/>
              </a:rPr>
              <a:t>iniciativas</a:t>
            </a:r>
            <a:r>
              <a:rPr sz="1800" spc="-1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atención</a:t>
            </a:r>
            <a:r>
              <a:rPr sz="1800" spc="-15" dirty="0">
                <a:latin typeface="Arial"/>
                <a:cs typeface="Arial"/>
              </a:rPr>
              <a:t> </a:t>
            </a:r>
            <a:r>
              <a:rPr sz="1800" dirty="0">
                <a:latin typeface="Arial"/>
                <a:cs typeface="Arial"/>
              </a:rPr>
              <a:t>médica</a:t>
            </a:r>
            <a:r>
              <a:rPr sz="1800" spc="-15" dirty="0">
                <a:latin typeface="Arial"/>
                <a:cs typeface="Arial"/>
              </a:rPr>
              <a:t> </a:t>
            </a:r>
            <a:r>
              <a:rPr sz="1800" dirty="0">
                <a:latin typeface="Arial"/>
                <a:cs typeface="Arial"/>
              </a:rPr>
              <a:t>sostenible</a:t>
            </a:r>
            <a:r>
              <a:rPr sz="1800" spc="-15" dirty="0">
                <a:latin typeface="Arial"/>
                <a:cs typeface="Arial"/>
              </a:rPr>
              <a:t> </a:t>
            </a:r>
            <a:r>
              <a:rPr sz="1800" dirty="0">
                <a:latin typeface="Arial"/>
                <a:cs typeface="Arial"/>
              </a:rPr>
              <a:t>en</a:t>
            </a:r>
            <a:r>
              <a:rPr sz="1800" spc="-15" dirty="0">
                <a:latin typeface="Arial"/>
                <a:cs typeface="Arial"/>
              </a:rPr>
              <a:t> </a:t>
            </a:r>
            <a:r>
              <a:rPr sz="1800" dirty="0">
                <a:latin typeface="Arial"/>
                <a:cs typeface="Arial"/>
              </a:rPr>
              <a:t>las</a:t>
            </a:r>
            <a:r>
              <a:rPr sz="1800" spc="-15" dirty="0">
                <a:latin typeface="Arial"/>
                <a:cs typeface="Arial"/>
              </a:rPr>
              <a:t> </a:t>
            </a:r>
            <a:r>
              <a:rPr sz="1800" dirty="0">
                <a:latin typeface="Arial"/>
                <a:cs typeface="Arial"/>
              </a:rPr>
              <a:t>operaciones,</a:t>
            </a:r>
            <a:r>
              <a:rPr sz="1800" spc="-10" dirty="0">
                <a:latin typeface="Arial"/>
                <a:cs typeface="Arial"/>
              </a:rPr>
              <a:t> </a:t>
            </a:r>
            <a:r>
              <a:rPr sz="1800" spc="-25" dirty="0">
                <a:latin typeface="Arial"/>
                <a:cs typeface="Arial"/>
              </a:rPr>
              <a:t>la </a:t>
            </a:r>
            <a:r>
              <a:rPr sz="1800" dirty="0">
                <a:latin typeface="Arial"/>
                <a:cs typeface="Arial"/>
              </a:rPr>
              <a:t>planificación</a:t>
            </a:r>
            <a:r>
              <a:rPr sz="1800" spc="-25" dirty="0">
                <a:latin typeface="Arial"/>
                <a:cs typeface="Arial"/>
              </a:rPr>
              <a:t> </a:t>
            </a:r>
            <a:r>
              <a:rPr sz="1800" dirty="0">
                <a:latin typeface="Arial"/>
                <a:cs typeface="Arial"/>
              </a:rPr>
              <a:t>y</a:t>
            </a:r>
            <a:r>
              <a:rPr sz="1800" spc="-15" dirty="0">
                <a:latin typeface="Arial"/>
                <a:cs typeface="Arial"/>
              </a:rPr>
              <a:t> </a:t>
            </a:r>
            <a:r>
              <a:rPr sz="1800" dirty="0">
                <a:latin typeface="Arial"/>
                <a:cs typeface="Arial"/>
              </a:rPr>
              <a:t>las</a:t>
            </a:r>
            <a:r>
              <a:rPr sz="1800" spc="-15" dirty="0">
                <a:latin typeface="Arial"/>
                <a:cs typeface="Arial"/>
              </a:rPr>
              <a:t> </a:t>
            </a:r>
            <a:r>
              <a:rPr sz="1800" spc="-10" dirty="0">
                <a:latin typeface="Arial"/>
                <a:cs typeface="Arial"/>
              </a:rPr>
              <a:t>adquisiciones.</a:t>
            </a:r>
            <a:endParaRPr sz="1800">
              <a:latin typeface="Arial"/>
              <a:cs typeface="Arial"/>
            </a:endParaRPr>
          </a:p>
        </p:txBody>
      </p:sp>
      <p:pic>
        <p:nvPicPr>
          <p:cNvPr id="26" name="object 26"/>
          <p:cNvPicPr/>
          <p:nvPr/>
        </p:nvPicPr>
        <p:blipFill>
          <a:blip r:embed="rId4" cstate="print"/>
          <a:stretch>
            <a:fillRect/>
          </a:stretch>
        </p:blipFill>
        <p:spPr>
          <a:xfrm>
            <a:off x="0" y="1089659"/>
            <a:ext cx="3156203" cy="361340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559" y="2264122"/>
            <a:ext cx="1782170" cy="1783459"/>
          </a:xfrm>
          <a:prstGeom prst="rect">
            <a:avLst/>
          </a:prstGeom>
        </p:spPr>
      </p:pic>
      <p:grpSp>
        <p:nvGrpSpPr>
          <p:cNvPr id="3" name="object 3"/>
          <p:cNvGrpSpPr/>
          <p:nvPr/>
        </p:nvGrpSpPr>
        <p:grpSpPr>
          <a:xfrm>
            <a:off x="0" y="0"/>
            <a:ext cx="12187555" cy="6850380"/>
            <a:chOff x="0" y="0"/>
            <a:chExt cx="12187555" cy="6850380"/>
          </a:xfrm>
        </p:grpSpPr>
        <p:pic>
          <p:nvPicPr>
            <p:cNvPr id="4" name="object 4"/>
            <p:cNvPicPr/>
            <p:nvPr/>
          </p:nvPicPr>
          <p:blipFill>
            <a:blip r:embed="rId3" cstate="print"/>
            <a:stretch>
              <a:fillRect/>
            </a:stretch>
          </p:blipFill>
          <p:spPr>
            <a:xfrm>
              <a:off x="2304288" y="0"/>
              <a:ext cx="7583423" cy="6333743"/>
            </a:xfrm>
            <a:prstGeom prst="rect">
              <a:avLst/>
            </a:prstGeom>
          </p:spPr>
        </p:pic>
        <p:sp>
          <p:nvSpPr>
            <p:cNvPr id="5" name="object 5"/>
            <p:cNvSpPr/>
            <p:nvPr/>
          </p:nvSpPr>
          <p:spPr>
            <a:xfrm>
              <a:off x="0" y="6352032"/>
              <a:ext cx="12187555" cy="498475"/>
            </a:xfrm>
            <a:custGeom>
              <a:avLst/>
              <a:gdLst/>
              <a:ahLst/>
              <a:cxnLst/>
              <a:rect l="l" t="t" r="r" b="b"/>
              <a:pathLst>
                <a:path w="12187555" h="498475">
                  <a:moveTo>
                    <a:pt x="12187428" y="0"/>
                  </a:moveTo>
                  <a:lnTo>
                    <a:pt x="0" y="0"/>
                  </a:lnTo>
                  <a:lnTo>
                    <a:pt x="0" y="498348"/>
                  </a:lnTo>
                  <a:lnTo>
                    <a:pt x="12187428" y="498348"/>
                  </a:lnTo>
                  <a:lnTo>
                    <a:pt x="12187428" y="0"/>
                  </a:lnTo>
                  <a:close/>
                </a:path>
              </a:pathLst>
            </a:custGeom>
            <a:solidFill>
              <a:srgbClr val="69C9D2"/>
            </a:solidFill>
          </p:spPr>
          <p:txBody>
            <a:bodyPr wrap="square" lIns="0" tIns="0" rIns="0" bIns="0" rtlCol="0"/>
            <a:lstStyle/>
            <a:p>
              <a:endParaRPr/>
            </a:p>
          </p:txBody>
        </p:sp>
      </p:grpSp>
      <p:sp>
        <p:nvSpPr>
          <p:cNvPr id="6" name="object 6"/>
          <p:cNvSpPr txBox="1"/>
          <p:nvPr/>
        </p:nvSpPr>
        <p:spPr>
          <a:xfrm>
            <a:off x="11655972" y="648829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23282A"/>
                </a:solidFill>
                <a:latin typeface="Arial"/>
                <a:cs typeface="Arial"/>
              </a:rPr>
              <a:t>46</a:t>
            </a:r>
            <a:endParaRPr sz="1200">
              <a:latin typeface="Arial"/>
              <a:cs typeface="Arial"/>
            </a:endParaRPr>
          </a:p>
        </p:txBody>
      </p:sp>
      <p:sp>
        <p:nvSpPr>
          <p:cNvPr id="7" name="object 7"/>
          <p:cNvSpPr txBox="1"/>
          <p:nvPr/>
        </p:nvSpPr>
        <p:spPr>
          <a:xfrm>
            <a:off x="78753" y="6465890"/>
            <a:ext cx="209232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156" y="2109698"/>
            <a:ext cx="3978910" cy="605155"/>
          </a:xfrm>
          <a:prstGeom prst="rect">
            <a:avLst/>
          </a:prstGeom>
        </p:spPr>
        <p:txBody>
          <a:bodyPr vert="horz" wrap="square" lIns="0" tIns="13335" rIns="0" bIns="0" rtlCol="0">
            <a:spAutoFit/>
          </a:bodyPr>
          <a:lstStyle/>
          <a:p>
            <a:pPr marL="12700">
              <a:lnSpc>
                <a:spcPct val="100000"/>
              </a:lnSpc>
              <a:spcBef>
                <a:spcPts val="105"/>
              </a:spcBef>
            </a:pPr>
            <a:r>
              <a:rPr sz="3800" dirty="0">
                <a:solidFill>
                  <a:srgbClr val="404040"/>
                </a:solidFill>
              </a:rPr>
              <a:t>¡Muchas</a:t>
            </a:r>
            <a:r>
              <a:rPr sz="3800" spc="-10" dirty="0">
                <a:solidFill>
                  <a:srgbClr val="404040"/>
                </a:solidFill>
              </a:rPr>
              <a:t> gracias!</a:t>
            </a:r>
            <a:endParaRPr sz="3800"/>
          </a:p>
        </p:txBody>
      </p:sp>
      <p:sp>
        <p:nvSpPr>
          <p:cNvPr id="3" name="object 3"/>
          <p:cNvSpPr txBox="1"/>
          <p:nvPr/>
        </p:nvSpPr>
        <p:spPr>
          <a:xfrm>
            <a:off x="1751058" y="3467134"/>
            <a:ext cx="4401185" cy="1321435"/>
          </a:xfrm>
          <a:prstGeom prst="rect">
            <a:avLst/>
          </a:prstGeom>
        </p:spPr>
        <p:txBody>
          <a:bodyPr vert="horz" wrap="square" lIns="0" tIns="13335" rIns="0" bIns="0" rtlCol="0">
            <a:spAutoFit/>
          </a:bodyPr>
          <a:lstStyle/>
          <a:p>
            <a:pPr marL="12700">
              <a:lnSpc>
                <a:spcPct val="100000"/>
              </a:lnSpc>
              <a:spcBef>
                <a:spcPts val="105"/>
              </a:spcBef>
            </a:pPr>
            <a:r>
              <a:rPr sz="1700" dirty="0">
                <a:solidFill>
                  <a:srgbClr val="404040"/>
                </a:solidFill>
                <a:latin typeface="Arial"/>
                <a:cs typeface="Arial"/>
              </a:rPr>
              <a:t>Sara</a:t>
            </a:r>
            <a:r>
              <a:rPr sz="1700" spc="-5" dirty="0">
                <a:solidFill>
                  <a:srgbClr val="404040"/>
                </a:solidFill>
                <a:latin typeface="Arial"/>
                <a:cs typeface="Arial"/>
              </a:rPr>
              <a:t> </a:t>
            </a:r>
            <a:r>
              <a:rPr sz="1700" spc="-10" dirty="0">
                <a:solidFill>
                  <a:srgbClr val="404040"/>
                </a:solidFill>
                <a:latin typeface="Arial"/>
                <a:cs typeface="Arial"/>
              </a:rPr>
              <a:t>Guastello</a:t>
            </a:r>
            <a:endParaRPr sz="1700">
              <a:latin typeface="Arial"/>
              <a:cs typeface="Arial"/>
            </a:endParaRPr>
          </a:p>
          <a:p>
            <a:pPr marL="12700" marR="5080">
              <a:lnSpc>
                <a:spcPct val="200000"/>
              </a:lnSpc>
            </a:pPr>
            <a:r>
              <a:rPr sz="1700" dirty="0">
                <a:solidFill>
                  <a:srgbClr val="404040"/>
                </a:solidFill>
                <a:latin typeface="Arial"/>
                <a:cs typeface="Arial"/>
              </a:rPr>
              <a:t>Senior</a:t>
            </a:r>
            <a:r>
              <a:rPr sz="1700" spc="-35" dirty="0">
                <a:solidFill>
                  <a:srgbClr val="404040"/>
                </a:solidFill>
                <a:latin typeface="Arial"/>
                <a:cs typeface="Arial"/>
              </a:rPr>
              <a:t> </a:t>
            </a:r>
            <a:r>
              <a:rPr sz="1700" dirty="0">
                <a:solidFill>
                  <a:srgbClr val="404040"/>
                </a:solidFill>
                <a:latin typeface="Arial"/>
                <a:cs typeface="Arial"/>
              </a:rPr>
              <a:t>Vice</a:t>
            </a:r>
            <a:r>
              <a:rPr sz="1700" spc="-30" dirty="0">
                <a:solidFill>
                  <a:srgbClr val="404040"/>
                </a:solidFill>
                <a:latin typeface="Arial"/>
                <a:cs typeface="Arial"/>
              </a:rPr>
              <a:t> </a:t>
            </a:r>
            <a:r>
              <a:rPr sz="1700" dirty="0">
                <a:solidFill>
                  <a:srgbClr val="404040"/>
                </a:solidFill>
                <a:latin typeface="Arial"/>
                <a:cs typeface="Arial"/>
              </a:rPr>
              <a:t>President,</a:t>
            </a:r>
            <a:r>
              <a:rPr sz="1700" spc="-25" dirty="0">
                <a:solidFill>
                  <a:srgbClr val="404040"/>
                </a:solidFill>
                <a:latin typeface="Arial"/>
                <a:cs typeface="Arial"/>
              </a:rPr>
              <a:t> </a:t>
            </a:r>
            <a:r>
              <a:rPr sz="1700" dirty="0">
                <a:solidFill>
                  <a:srgbClr val="404040"/>
                </a:solidFill>
                <a:latin typeface="Arial"/>
                <a:cs typeface="Arial"/>
              </a:rPr>
              <a:t>Standards</a:t>
            </a:r>
            <a:r>
              <a:rPr sz="1700" spc="-10" dirty="0">
                <a:solidFill>
                  <a:srgbClr val="404040"/>
                </a:solidFill>
                <a:latin typeface="Arial"/>
                <a:cs typeface="Arial"/>
              </a:rPr>
              <a:t> </a:t>
            </a:r>
            <a:r>
              <a:rPr sz="1700" dirty="0">
                <a:solidFill>
                  <a:srgbClr val="404040"/>
                </a:solidFill>
                <a:latin typeface="Arial"/>
                <a:cs typeface="Arial"/>
              </a:rPr>
              <a:t>&amp;</a:t>
            </a:r>
            <a:r>
              <a:rPr sz="1700" spc="-114" dirty="0">
                <a:solidFill>
                  <a:srgbClr val="404040"/>
                </a:solidFill>
                <a:latin typeface="Arial"/>
                <a:cs typeface="Arial"/>
              </a:rPr>
              <a:t> </a:t>
            </a:r>
            <a:r>
              <a:rPr sz="1700" spc="-10" dirty="0">
                <a:solidFill>
                  <a:srgbClr val="404040"/>
                </a:solidFill>
                <a:latin typeface="Arial"/>
                <a:cs typeface="Arial"/>
              </a:rPr>
              <a:t>Advocacy </a:t>
            </a:r>
            <a:r>
              <a:rPr sz="1700" spc="-10" dirty="0">
                <a:solidFill>
                  <a:srgbClr val="404040"/>
                </a:solidFill>
                <a:latin typeface="Arial"/>
                <a:cs typeface="Arial"/>
                <a:hlinkClick r:id="rId2"/>
              </a:rPr>
              <a:t>sguastello@planetree.org</a:t>
            </a:r>
            <a:endParaRPr sz="1700">
              <a:latin typeface="Arial"/>
              <a:cs typeface="Arial"/>
            </a:endParaRPr>
          </a:p>
        </p:txBody>
      </p:sp>
      <p:sp>
        <p:nvSpPr>
          <p:cNvPr id="4" name="object 4"/>
          <p:cNvSpPr txBox="1"/>
          <p:nvPr/>
        </p:nvSpPr>
        <p:spPr>
          <a:xfrm>
            <a:off x="9731136" y="5014248"/>
            <a:ext cx="225679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404040"/>
                </a:solidFill>
                <a:latin typeface="Arial"/>
                <a:cs typeface="Arial"/>
              </a:rPr>
              <a:t>November</a:t>
            </a:r>
            <a:r>
              <a:rPr sz="2000" spc="-35" dirty="0">
                <a:solidFill>
                  <a:srgbClr val="404040"/>
                </a:solidFill>
                <a:latin typeface="Arial"/>
                <a:cs typeface="Arial"/>
              </a:rPr>
              <a:t> </a:t>
            </a:r>
            <a:r>
              <a:rPr sz="2000" dirty="0">
                <a:solidFill>
                  <a:srgbClr val="404040"/>
                </a:solidFill>
                <a:latin typeface="Arial"/>
                <a:cs typeface="Arial"/>
              </a:rPr>
              <a:t>14,</a:t>
            </a:r>
            <a:r>
              <a:rPr sz="2000" spc="-30" dirty="0">
                <a:solidFill>
                  <a:srgbClr val="404040"/>
                </a:solidFill>
                <a:latin typeface="Arial"/>
                <a:cs typeface="Arial"/>
              </a:rPr>
              <a:t> </a:t>
            </a:r>
            <a:r>
              <a:rPr sz="2000" spc="-20" dirty="0">
                <a:solidFill>
                  <a:srgbClr val="404040"/>
                </a:solidFill>
                <a:latin typeface="Arial"/>
                <a:cs typeface="Arial"/>
              </a:rPr>
              <a:t>2022</a:t>
            </a:r>
            <a:endParaRPr sz="2000">
              <a:latin typeface="Arial"/>
              <a:cs typeface="Arial"/>
            </a:endParaRPr>
          </a:p>
        </p:txBody>
      </p:sp>
      <p:grpSp>
        <p:nvGrpSpPr>
          <p:cNvPr id="5" name="object 5"/>
          <p:cNvGrpSpPr/>
          <p:nvPr/>
        </p:nvGrpSpPr>
        <p:grpSpPr>
          <a:xfrm>
            <a:off x="6228588" y="0"/>
            <a:ext cx="5963920" cy="6858000"/>
            <a:chOff x="6228588" y="0"/>
            <a:chExt cx="5963920" cy="6858000"/>
          </a:xfrm>
        </p:grpSpPr>
        <p:sp>
          <p:nvSpPr>
            <p:cNvPr id="6" name="object 6"/>
            <p:cNvSpPr/>
            <p:nvPr/>
          </p:nvSpPr>
          <p:spPr>
            <a:xfrm>
              <a:off x="10372344" y="0"/>
              <a:ext cx="1819910" cy="6858000"/>
            </a:xfrm>
            <a:custGeom>
              <a:avLst/>
              <a:gdLst/>
              <a:ahLst/>
              <a:cxnLst/>
              <a:rect l="l" t="t" r="r" b="b"/>
              <a:pathLst>
                <a:path w="1819909" h="6858000">
                  <a:moveTo>
                    <a:pt x="1819655" y="0"/>
                  </a:moveTo>
                  <a:lnTo>
                    <a:pt x="0" y="0"/>
                  </a:lnTo>
                  <a:lnTo>
                    <a:pt x="0" y="6858000"/>
                  </a:lnTo>
                  <a:lnTo>
                    <a:pt x="1819655" y="6858000"/>
                  </a:lnTo>
                  <a:lnTo>
                    <a:pt x="1819655" y="0"/>
                  </a:lnTo>
                  <a:close/>
                </a:path>
              </a:pathLst>
            </a:custGeom>
            <a:solidFill>
              <a:srgbClr val="85D2DA"/>
            </a:solidFill>
          </p:spPr>
          <p:txBody>
            <a:bodyPr wrap="square" lIns="0" tIns="0" rIns="0" bIns="0" rtlCol="0"/>
            <a:lstStyle/>
            <a:p>
              <a:endParaRPr/>
            </a:p>
          </p:txBody>
        </p:sp>
        <p:pic>
          <p:nvPicPr>
            <p:cNvPr id="7" name="object 7"/>
            <p:cNvPicPr/>
            <p:nvPr/>
          </p:nvPicPr>
          <p:blipFill>
            <a:blip r:embed="rId3" cstate="print"/>
            <a:stretch>
              <a:fillRect/>
            </a:stretch>
          </p:blipFill>
          <p:spPr>
            <a:xfrm>
              <a:off x="9759696" y="2607564"/>
              <a:ext cx="2023870" cy="1586483"/>
            </a:xfrm>
            <a:prstGeom prst="rect">
              <a:avLst/>
            </a:prstGeom>
          </p:spPr>
        </p:pic>
        <p:pic>
          <p:nvPicPr>
            <p:cNvPr id="8" name="object 8"/>
            <p:cNvPicPr/>
            <p:nvPr/>
          </p:nvPicPr>
          <p:blipFill>
            <a:blip r:embed="rId4" cstate="print"/>
            <a:stretch>
              <a:fillRect/>
            </a:stretch>
          </p:blipFill>
          <p:spPr>
            <a:xfrm>
              <a:off x="8811767" y="1112520"/>
              <a:ext cx="2971799" cy="1592579"/>
            </a:xfrm>
            <a:prstGeom prst="rect">
              <a:avLst/>
            </a:prstGeom>
          </p:spPr>
        </p:pic>
        <p:pic>
          <p:nvPicPr>
            <p:cNvPr id="9" name="object 9"/>
            <p:cNvPicPr/>
            <p:nvPr/>
          </p:nvPicPr>
          <p:blipFill>
            <a:blip r:embed="rId5" cstate="print"/>
            <a:stretch>
              <a:fillRect/>
            </a:stretch>
          </p:blipFill>
          <p:spPr>
            <a:xfrm>
              <a:off x="6242304" y="4122420"/>
              <a:ext cx="1950719" cy="1592579"/>
            </a:xfrm>
            <a:prstGeom prst="rect">
              <a:avLst/>
            </a:prstGeom>
          </p:spPr>
        </p:pic>
        <p:pic>
          <p:nvPicPr>
            <p:cNvPr id="10" name="object 10"/>
            <p:cNvPicPr/>
            <p:nvPr/>
          </p:nvPicPr>
          <p:blipFill>
            <a:blip r:embed="rId6" cstate="print"/>
            <a:stretch>
              <a:fillRect/>
            </a:stretch>
          </p:blipFill>
          <p:spPr>
            <a:xfrm>
              <a:off x="6228588" y="1115567"/>
              <a:ext cx="1077467" cy="1592580"/>
            </a:xfrm>
            <a:prstGeom prst="rect">
              <a:avLst/>
            </a:prstGeom>
          </p:spPr>
        </p:pic>
        <p:pic>
          <p:nvPicPr>
            <p:cNvPr id="11" name="object 11"/>
            <p:cNvPicPr/>
            <p:nvPr/>
          </p:nvPicPr>
          <p:blipFill>
            <a:blip r:embed="rId7" cstate="print"/>
            <a:stretch>
              <a:fillRect/>
            </a:stretch>
          </p:blipFill>
          <p:spPr>
            <a:xfrm>
              <a:off x="6242304" y="2607564"/>
              <a:ext cx="1077467" cy="1592579"/>
            </a:xfrm>
            <a:prstGeom prst="rect">
              <a:avLst/>
            </a:prstGeom>
          </p:spPr>
        </p:pic>
        <p:pic>
          <p:nvPicPr>
            <p:cNvPr id="12" name="object 12"/>
            <p:cNvPicPr/>
            <p:nvPr/>
          </p:nvPicPr>
          <p:blipFill>
            <a:blip r:embed="rId8" cstate="print"/>
            <a:stretch>
              <a:fillRect/>
            </a:stretch>
          </p:blipFill>
          <p:spPr>
            <a:xfrm>
              <a:off x="7296911" y="2648711"/>
              <a:ext cx="1594103" cy="1472183"/>
            </a:xfrm>
            <a:prstGeom prst="rect">
              <a:avLst/>
            </a:prstGeom>
          </p:spPr>
        </p:pic>
        <p:pic>
          <p:nvPicPr>
            <p:cNvPr id="13" name="object 13"/>
            <p:cNvPicPr/>
            <p:nvPr/>
          </p:nvPicPr>
          <p:blipFill>
            <a:blip r:embed="rId9" cstate="print"/>
            <a:stretch>
              <a:fillRect/>
            </a:stretch>
          </p:blipFill>
          <p:spPr>
            <a:xfrm>
              <a:off x="8926068" y="2648711"/>
              <a:ext cx="1077467" cy="1464623"/>
            </a:xfrm>
            <a:prstGeom prst="rect">
              <a:avLst/>
            </a:prstGeom>
          </p:spPr>
        </p:pic>
        <p:pic>
          <p:nvPicPr>
            <p:cNvPr id="14" name="object 14"/>
            <p:cNvPicPr/>
            <p:nvPr/>
          </p:nvPicPr>
          <p:blipFill>
            <a:blip r:embed="rId10" cstate="print"/>
            <a:stretch>
              <a:fillRect/>
            </a:stretch>
          </p:blipFill>
          <p:spPr>
            <a:xfrm>
              <a:off x="8182355" y="4163567"/>
              <a:ext cx="1379207" cy="1470659"/>
            </a:xfrm>
            <a:prstGeom prst="rect">
              <a:avLst/>
            </a:prstGeom>
          </p:spPr>
        </p:pic>
        <p:pic>
          <p:nvPicPr>
            <p:cNvPr id="15" name="object 15"/>
            <p:cNvPicPr/>
            <p:nvPr/>
          </p:nvPicPr>
          <p:blipFill>
            <a:blip r:embed="rId11" cstate="print"/>
            <a:stretch>
              <a:fillRect/>
            </a:stretch>
          </p:blipFill>
          <p:spPr>
            <a:xfrm>
              <a:off x="7313676" y="1156716"/>
              <a:ext cx="1490471" cy="1465820"/>
            </a:xfrm>
            <a:prstGeom prst="rect">
              <a:avLst/>
            </a:prstGeom>
          </p:spPr>
        </p:pic>
        <p:pic>
          <p:nvPicPr>
            <p:cNvPr id="16" name="object 16"/>
            <p:cNvPicPr/>
            <p:nvPr/>
          </p:nvPicPr>
          <p:blipFill>
            <a:blip r:embed="rId12" cstate="print"/>
            <a:stretch>
              <a:fillRect/>
            </a:stretch>
          </p:blipFill>
          <p:spPr>
            <a:xfrm>
              <a:off x="9563100" y="4122420"/>
              <a:ext cx="2191511" cy="1588007"/>
            </a:xfrm>
            <a:prstGeom prst="rect">
              <a:avLst/>
            </a:prstGeom>
          </p:spPr>
        </p:pic>
      </p:grpSp>
      <p:grpSp>
        <p:nvGrpSpPr>
          <p:cNvPr id="17" name="object 17"/>
          <p:cNvGrpSpPr/>
          <p:nvPr/>
        </p:nvGrpSpPr>
        <p:grpSpPr>
          <a:xfrm>
            <a:off x="0" y="5623559"/>
            <a:ext cx="4373880" cy="241300"/>
            <a:chOff x="0" y="5623559"/>
            <a:chExt cx="4373880" cy="241300"/>
          </a:xfrm>
        </p:grpSpPr>
        <p:pic>
          <p:nvPicPr>
            <p:cNvPr id="18" name="object 18"/>
            <p:cNvPicPr/>
            <p:nvPr/>
          </p:nvPicPr>
          <p:blipFill>
            <a:blip r:embed="rId13" cstate="print"/>
            <a:stretch>
              <a:fillRect/>
            </a:stretch>
          </p:blipFill>
          <p:spPr>
            <a:xfrm>
              <a:off x="0" y="5623559"/>
              <a:ext cx="4373879" cy="240791"/>
            </a:xfrm>
            <a:prstGeom prst="rect">
              <a:avLst/>
            </a:prstGeom>
          </p:spPr>
        </p:pic>
        <p:sp>
          <p:nvSpPr>
            <p:cNvPr id="19" name="object 19"/>
            <p:cNvSpPr/>
            <p:nvPr/>
          </p:nvSpPr>
          <p:spPr>
            <a:xfrm>
              <a:off x="0" y="5638787"/>
              <a:ext cx="4320540" cy="134620"/>
            </a:xfrm>
            <a:custGeom>
              <a:avLst/>
              <a:gdLst/>
              <a:ahLst/>
              <a:cxnLst/>
              <a:rect l="l" t="t" r="r" b="b"/>
              <a:pathLst>
                <a:path w="4320540" h="134620">
                  <a:moveTo>
                    <a:pt x="4320540" y="0"/>
                  </a:moveTo>
                  <a:lnTo>
                    <a:pt x="0" y="0"/>
                  </a:lnTo>
                  <a:lnTo>
                    <a:pt x="0" y="134124"/>
                  </a:lnTo>
                  <a:lnTo>
                    <a:pt x="4320540" y="134124"/>
                  </a:lnTo>
                  <a:lnTo>
                    <a:pt x="4320540" y="0"/>
                  </a:lnTo>
                  <a:close/>
                </a:path>
              </a:pathLst>
            </a:custGeom>
            <a:solidFill>
              <a:srgbClr val="85D2DA"/>
            </a:solidFill>
          </p:spPr>
          <p:txBody>
            <a:bodyPr wrap="square" lIns="0" tIns="0" rIns="0" bIns="0" rtlCol="0"/>
            <a:lstStyle/>
            <a:p>
              <a:endParaRPr/>
            </a:p>
          </p:txBody>
        </p:sp>
      </p:grpSp>
      <p:pic>
        <p:nvPicPr>
          <p:cNvPr id="20" name="object 20"/>
          <p:cNvPicPr/>
          <p:nvPr/>
        </p:nvPicPr>
        <p:blipFill>
          <a:blip r:embed="rId14" cstate="print"/>
          <a:stretch>
            <a:fillRect/>
          </a:stretch>
        </p:blipFill>
        <p:spPr>
          <a:xfrm>
            <a:off x="704087" y="5926835"/>
            <a:ext cx="2912363" cy="752855"/>
          </a:xfrm>
          <a:prstGeom prst="rect">
            <a:avLst/>
          </a:prstGeom>
        </p:spPr>
      </p:pic>
      <p:pic>
        <p:nvPicPr>
          <p:cNvPr id="21" name="object 21"/>
          <p:cNvPicPr/>
          <p:nvPr/>
        </p:nvPicPr>
        <p:blipFill>
          <a:blip r:embed="rId15" cstate="print"/>
          <a:stretch>
            <a:fillRect/>
          </a:stretch>
        </p:blipFill>
        <p:spPr>
          <a:xfrm>
            <a:off x="210178" y="3527926"/>
            <a:ext cx="1321574" cy="13215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738883"/>
            <a:ext cx="12192000" cy="4235195"/>
          </a:xfrm>
          <a:prstGeom prst="rect">
            <a:avLst/>
          </a:prstGeom>
        </p:spPr>
      </p:pic>
      <p:sp>
        <p:nvSpPr>
          <p:cNvPr id="3" name="object 3"/>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4" name="object 4"/>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pic>
        <p:nvPicPr>
          <p:cNvPr id="5" name="object 5"/>
          <p:cNvPicPr/>
          <p:nvPr/>
        </p:nvPicPr>
        <p:blipFill>
          <a:blip r:embed="rId3" cstate="print"/>
          <a:stretch>
            <a:fillRect/>
          </a:stretch>
        </p:blipFill>
        <p:spPr>
          <a:xfrm>
            <a:off x="3401567" y="173736"/>
            <a:ext cx="5013959" cy="1295399"/>
          </a:xfrm>
          <a:prstGeom prst="rect">
            <a:avLst/>
          </a:prstGeom>
        </p:spPr>
      </p:pic>
      <p:sp>
        <p:nvSpPr>
          <p:cNvPr id="6" name="object 6"/>
          <p:cNvSpPr/>
          <p:nvPr/>
        </p:nvSpPr>
        <p:spPr>
          <a:xfrm>
            <a:off x="0" y="1735848"/>
            <a:ext cx="12192000" cy="4236720"/>
          </a:xfrm>
          <a:custGeom>
            <a:avLst/>
            <a:gdLst/>
            <a:ahLst/>
            <a:cxnLst/>
            <a:rect l="l" t="t" r="r" b="b"/>
            <a:pathLst>
              <a:path w="12192000" h="4236720">
                <a:moveTo>
                  <a:pt x="12192000" y="0"/>
                </a:moveTo>
                <a:lnTo>
                  <a:pt x="0" y="0"/>
                </a:lnTo>
                <a:lnTo>
                  <a:pt x="0" y="4236707"/>
                </a:lnTo>
                <a:lnTo>
                  <a:pt x="12192000" y="4236707"/>
                </a:lnTo>
                <a:lnTo>
                  <a:pt x="12192000" y="0"/>
                </a:lnTo>
                <a:close/>
              </a:path>
            </a:pathLst>
          </a:custGeom>
          <a:solidFill>
            <a:srgbClr val="F1F1F1">
              <a:alpha val="69804"/>
            </a:srgbClr>
          </a:solidFill>
        </p:spPr>
        <p:txBody>
          <a:bodyPr wrap="square" lIns="0" tIns="0" rIns="0" bIns="0" rtlCol="0"/>
          <a:lstStyle/>
          <a:p>
            <a:endParaRPr/>
          </a:p>
        </p:txBody>
      </p:sp>
      <p:sp>
        <p:nvSpPr>
          <p:cNvPr id="7" name="object 7"/>
          <p:cNvSpPr txBox="1">
            <a:spLocks noGrp="1"/>
          </p:cNvSpPr>
          <p:nvPr>
            <p:ph type="title"/>
          </p:nvPr>
        </p:nvSpPr>
        <p:spPr>
          <a:xfrm>
            <a:off x="3197263" y="1854276"/>
            <a:ext cx="5795010" cy="711200"/>
          </a:xfrm>
          <a:prstGeom prst="rect">
            <a:avLst/>
          </a:prstGeom>
        </p:spPr>
        <p:txBody>
          <a:bodyPr vert="horz" wrap="square" lIns="0" tIns="12700" rIns="0" bIns="0" rtlCol="0">
            <a:spAutoFit/>
          </a:bodyPr>
          <a:lstStyle/>
          <a:p>
            <a:pPr marL="12700">
              <a:lnSpc>
                <a:spcPct val="100000"/>
              </a:lnSpc>
              <a:spcBef>
                <a:spcPts val="100"/>
              </a:spcBef>
            </a:pPr>
            <a:r>
              <a:rPr sz="4500" dirty="0"/>
              <a:t>N</a:t>
            </a:r>
            <a:r>
              <a:rPr dirty="0"/>
              <a:t>UESTRA</a:t>
            </a:r>
            <a:r>
              <a:rPr spc="235" dirty="0"/>
              <a:t> </a:t>
            </a:r>
            <a:r>
              <a:rPr sz="4500" spc="-10" dirty="0"/>
              <a:t>R</a:t>
            </a:r>
            <a:r>
              <a:rPr spc="-10" dirty="0"/>
              <a:t>ESOLUCIÓN</a:t>
            </a:r>
            <a:r>
              <a:rPr sz="4500" spc="-10" dirty="0"/>
              <a:t>:</a:t>
            </a:r>
            <a:endParaRPr sz="4500"/>
          </a:p>
        </p:txBody>
      </p:sp>
      <p:sp>
        <p:nvSpPr>
          <p:cNvPr id="9" name="object 9"/>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5</a:t>
            </a:fld>
            <a:endParaRPr sz="1300"/>
          </a:p>
        </p:txBody>
      </p:sp>
      <p:sp>
        <p:nvSpPr>
          <p:cNvPr id="8" name="object 8"/>
          <p:cNvSpPr txBox="1"/>
          <p:nvPr/>
        </p:nvSpPr>
        <p:spPr>
          <a:xfrm>
            <a:off x="1194763" y="2800680"/>
            <a:ext cx="9798685" cy="3091180"/>
          </a:xfrm>
          <a:prstGeom prst="rect">
            <a:avLst/>
          </a:prstGeom>
        </p:spPr>
        <p:txBody>
          <a:bodyPr vert="horz" wrap="square" lIns="0" tIns="12065" rIns="0" bIns="0" rtlCol="0">
            <a:spAutoFit/>
          </a:bodyPr>
          <a:lstStyle/>
          <a:p>
            <a:pPr marL="12700" marR="5080" algn="ctr">
              <a:lnSpc>
                <a:spcPct val="100000"/>
              </a:lnSpc>
              <a:spcBef>
                <a:spcPts val="95"/>
              </a:spcBef>
            </a:pPr>
            <a:r>
              <a:rPr sz="2800" b="1" dirty="0">
                <a:latin typeface="Arial"/>
                <a:cs typeface="Arial"/>
              </a:rPr>
              <a:t>Para</a:t>
            </a:r>
            <a:r>
              <a:rPr sz="2800" b="1" spc="-85" dirty="0">
                <a:latin typeface="Arial"/>
                <a:cs typeface="Arial"/>
              </a:rPr>
              <a:t> </a:t>
            </a:r>
            <a:r>
              <a:rPr sz="2800" b="1" dirty="0">
                <a:latin typeface="Arial"/>
                <a:cs typeface="Arial"/>
              </a:rPr>
              <a:t>asociarse</a:t>
            </a:r>
            <a:r>
              <a:rPr sz="2800" b="1" spc="-85" dirty="0">
                <a:latin typeface="Arial"/>
                <a:cs typeface="Arial"/>
              </a:rPr>
              <a:t> </a:t>
            </a:r>
            <a:r>
              <a:rPr sz="2800" b="1" dirty="0">
                <a:latin typeface="Arial"/>
                <a:cs typeface="Arial"/>
              </a:rPr>
              <a:t>con</a:t>
            </a:r>
            <a:r>
              <a:rPr sz="2800" b="1" spc="-80" dirty="0">
                <a:latin typeface="Arial"/>
                <a:cs typeface="Arial"/>
              </a:rPr>
              <a:t> </a:t>
            </a:r>
            <a:r>
              <a:rPr sz="2800" b="1" spc="-10" dirty="0">
                <a:latin typeface="Arial"/>
                <a:cs typeface="Arial"/>
              </a:rPr>
              <a:t>organizaciones</a:t>
            </a:r>
            <a:r>
              <a:rPr sz="2800" b="1" spc="-85" dirty="0">
                <a:latin typeface="Arial"/>
                <a:cs typeface="Arial"/>
              </a:rPr>
              <a:t> </a:t>
            </a:r>
            <a:r>
              <a:rPr sz="2800" b="1" dirty="0">
                <a:latin typeface="Arial"/>
                <a:cs typeface="Arial"/>
              </a:rPr>
              <a:t>de</a:t>
            </a:r>
            <a:r>
              <a:rPr sz="2800" b="1" spc="-80" dirty="0">
                <a:latin typeface="Arial"/>
                <a:cs typeface="Arial"/>
              </a:rPr>
              <a:t> </a:t>
            </a:r>
            <a:r>
              <a:rPr sz="2800" b="1" dirty="0">
                <a:latin typeface="Arial"/>
                <a:cs typeface="Arial"/>
              </a:rPr>
              <a:t>todo</a:t>
            </a:r>
            <a:r>
              <a:rPr sz="2800" b="1" spc="-85" dirty="0">
                <a:latin typeface="Arial"/>
                <a:cs typeface="Arial"/>
              </a:rPr>
              <a:t> </a:t>
            </a:r>
            <a:r>
              <a:rPr sz="2800" b="1" dirty="0">
                <a:latin typeface="Arial"/>
                <a:cs typeface="Arial"/>
              </a:rPr>
              <a:t>el</a:t>
            </a:r>
            <a:r>
              <a:rPr sz="2800" b="1" spc="-80" dirty="0">
                <a:latin typeface="Arial"/>
                <a:cs typeface="Arial"/>
              </a:rPr>
              <a:t> </a:t>
            </a:r>
            <a:r>
              <a:rPr sz="2800" b="1" dirty="0">
                <a:latin typeface="Arial"/>
                <a:cs typeface="Arial"/>
              </a:rPr>
              <a:t>mundo</a:t>
            </a:r>
            <a:r>
              <a:rPr sz="2800" b="1" spc="-85" dirty="0">
                <a:latin typeface="Arial"/>
                <a:cs typeface="Arial"/>
              </a:rPr>
              <a:t> </a:t>
            </a:r>
            <a:r>
              <a:rPr sz="2800" b="1" dirty="0">
                <a:latin typeface="Arial"/>
                <a:cs typeface="Arial"/>
              </a:rPr>
              <a:t>y</a:t>
            </a:r>
            <a:r>
              <a:rPr sz="2800" b="1" spc="-80" dirty="0">
                <a:latin typeface="Arial"/>
                <a:cs typeface="Arial"/>
              </a:rPr>
              <a:t> </a:t>
            </a:r>
            <a:r>
              <a:rPr sz="2800" b="1" spc="-25" dirty="0">
                <a:latin typeface="Arial"/>
                <a:cs typeface="Arial"/>
              </a:rPr>
              <a:t>de </a:t>
            </a:r>
            <a:r>
              <a:rPr sz="2800" b="1" dirty="0">
                <a:latin typeface="Arial"/>
                <a:cs typeface="Arial"/>
              </a:rPr>
              <a:t>forma</a:t>
            </a:r>
            <a:r>
              <a:rPr sz="2800" b="1" spc="-125" dirty="0">
                <a:latin typeface="Arial"/>
                <a:cs typeface="Arial"/>
              </a:rPr>
              <a:t> </a:t>
            </a:r>
            <a:r>
              <a:rPr sz="2800" b="1" dirty="0">
                <a:latin typeface="Arial"/>
                <a:cs typeface="Arial"/>
              </a:rPr>
              <a:t>continua</a:t>
            </a:r>
            <a:r>
              <a:rPr sz="2800" b="1" spc="-110" dirty="0">
                <a:latin typeface="Arial"/>
                <a:cs typeface="Arial"/>
              </a:rPr>
              <a:t> </a:t>
            </a:r>
            <a:r>
              <a:rPr sz="2800" b="1" dirty="0">
                <a:latin typeface="Arial"/>
                <a:cs typeface="Arial"/>
              </a:rPr>
              <a:t>en</a:t>
            </a:r>
            <a:r>
              <a:rPr sz="2800" b="1" spc="-110" dirty="0">
                <a:latin typeface="Arial"/>
                <a:cs typeface="Arial"/>
              </a:rPr>
              <a:t> </a:t>
            </a:r>
            <a:r>
              <a:rPr sz="2800" b="1" dirty="0">
                <a:latin typeface="Arial"/>
                <a:cs typeface="Arial"/>
              </a:rPr>
              <a:t>la</a:t>
            </a:r>
            <a:r>
              <a:rPr sz="2800" b="1" spc="-110" dirty="0">
                <a:latin typeface="Arial"/>
                <a:cs typeface="Arial"/>
              </a:rPr>
              <a:t> </a:t>
            </a:r>
            <a:r>
              <a:rPr sz="2800" b="1" dirty="0">
                <a:latin typeface="Arial"/>
                <a:cs typeface="Arial"/>
              </a:rPr>
              <a:t>atención</a:t>
            </a:r>
            <a:r>
              <a:rPr sz="2800" b="1" spc="-110" dirty="0">
                <a:latin typeface="Arial"/>
                <a:cs typeface="Arial"/>
              </a:rPr>
              <a:t> </a:t>
            </a:r>
            <a:r>
              <a:rPr sz="2800" b="1" dirty="0">
                <a:latin typeface="Arial"/>
                <a:cs typeface="Arial"/>
              </a:rPr>
              <a:t>para</a:t>
            </a:r>
            <a:r>
              <a:rPr sz="2800" b="1" spc="-110" dirty="0">
                <a:latin typeface="Arial"/>
                <a:cs typeface="Arial"/>
              </a:rPr>
              <a:t> </a:t>
            </a:r>
            <a:r>
              <a:rPr sz="2800" b="1" dirty="0">
                <a:latin typeface="Arial"/>
                <a:cs typeface="Arial"/>
              </a:rPr>
              <a:t>construir</a:t>
            </a:r>
            <a:r>
              <a:rPr sz="2800" b="1" spc="-110" dirty="0">
                <a:latin typeface="Arial"/>
                <a:cs typeface="Arial"/>
              </a:rPr>
              <a:t> </a:t>
            </a:r>
            <a:r>
              <a:rPr sz="2800" b="1" dirty="0">
                <a:latin typeface="Arial"/>
                <a:cs typeface="Arial"/>
              </a:rPr>
              <a:t>culturas</a:t>
            </a:r>
            <a:r>
              <a:rPr sz="2800" b="1" spc="-110" dirty="0">
                <a:latin typeface="Arial"/>
                <a:cs typeface="Arial"/>
              </a:rPr>
              <a:t> </a:t>
            </a:r>
            <a:r>
              <a:rPr sz="2800" b="1" spc="-25" dirty="0">
                <a:latin typeface="Arial"/>
                <a:cs typeface="Arial"/>
              </a:rPr>
              <a:t>en </a:t>
            </a:r>
            <a:r>
              <a:rPr sz="2800" b="1" dirty="0">
                <a:latin typeface="Arial"/>
                <a:cs typeface="Arial"/>
              </a:rPr>
              <a:t>las</a:t>
            </a:r>
            <a:r>
              <a:rPr sz="2800" b="1" spc="-60" dirty="0">
                <a:latin typeface="Arial"/>
                <a:cs typeface="Arial"/>
              </a:rPr>
              <a:t> </a:t>
            </a:r>
            <a:r>
              <a:rPr sz="2800" b="1" dirty="0">
                <a:latin typeface="Arial"/>
                <a:cs typeface="Arial"/>
              </a:rPr>
              <a:t>que</a:t>
            </a:r>
            <a:r>
              <a:rPr sz="2800" b="1" spc="-60" dirty="0">
                <a:latin typeface="Arial"/>
                <a:cs typeface="Arial"/>
              </a:rPr>
              <a:t> </a:t>
            </a:r>
            <a:r>
              <a:rPr sz="2800" b="1" spc="-10" dirty="0">
                <a:latin typeface="Arial"/>
                <a:cs typeface="Arial"/>
              </a:rPr>
              <a:t>todos:</a:t>
            </a:r>
            <a:endParaRPr sz="2800">
              <a:latin typeface="Arial"/>
              <a:cs typeface="Arial"/>
            </a:endParaRPr>
          </a:p>
          <a:p>
            <a:pPr marL="174625" marR="169545" algn="ctr">
              <a:lnSpc>
                <a:spcPct val="100000"/>
              </a:lnSpc>
              <a:spcBef>
                <a:spcPts val="2000"/>
              </a:spcBef>
            </a:pPr>
            <a:r>
              <a:rPr sz="2800" i="1" dirty="0">
                <a:latin typeface="Arial"/>
                <a:cs typeface="Arial"/>
              </a:rPr>
              <a:t>No</a:t>
            </a:r>
            <a:r>
              <a:rPr sz="2800" i="1" spc="-65" dirty="0">
                <a:latin typeface="Arial"/>
                <a:cs typeface="Arial"/>
              </a:rPr>
              <a:t> </a:t>
            </a:r>
            <a:r>
              <a:rPr sz="2800" i="1" dirty="0">
                <a:latin typeface="Arial"/>
                <a:cs typeface="Arial"/>
              </a:rPr>
              <a:t>tengamos</a:t>
            </a:r>
            <a:r>
              <a:rPr sz="2800" i="1" spc="-60" dirty="0">
                <a:latin typeface="Arial"/>
                <a:cs typeface="Arial"/>
              </a:rPr>
              <a:t> </a:t>
            </a:r>
            <a:r>
              <a:rPr sz="2800" i="1" dirty="0">
                <a:latin typeface="Arial"/>
                <a:cs typeface="Arial"/>
              </a:rPr>
              <a:t>que</a:t>
            </a:r>
            <a:r>
              <a:rPr sz="2800" i="1" spc="-65" dirty="0">
                <a:latin typeface="Arial"/>
                <a:cs typeface="Arial"/>
              </a:rPr>
              <a:t> </a:t>
            </a:r>
            <a:r>
              <a:rPr sz="2800" i="1" dirty="0">
                <a:latin typeface="Arial"/>
                <a:cs typeface="Arial"/>
              </a:rPr>
              <a:t>pedir</a:t>
            </a:r>
            <a:r>
              <a:rPr sz="2800" i="1" spc="-60" dirty="0">
                <a:latin typeface="Arial"/>
                <a:cs typeface="Arial"/>
              </a:rPr>
              <a:t> </a:t>
            </a:r>
            <a:r>
              <a:rPr sz="2800" i="1" dirty="0">
                <a:latin typeface="Arial"/>
                <a:cs typeface="Arial"/>
              </a:rPr>
              <a:t>disculpas</a:t>
            </a:r>
            <a:r>
              <a:rPr sz="2800" i="1" spc="-65" dirty="0">
                <a:latin typeface="Arial"/>
                <a:cs typeface="Arial"/>
              </a:rPr>
              <a:t> </a:t>
            </a:r>
            <a:r>
              <a:rPr sz="2800" i="1" dirty="0">
                <a:latin typeface="Arial"/>
                <a:cs typeface="Arial"/>
              </a:rPr>
              <a:t>por</a:t>
            </a:r>
            <a:r>
              <a:rPr sz="2800" i="1" spc="-60" dirty="0">
                <a:latin typeface="Arial"/>
                <a:cs typeface="Arial"/>
              </a:rPr>
              <a:t> </a:t>
            </a:r>
            <a:r>
              <a:rPr sz="2800" i="1" dirty="0">
                <a:latin typeface="Arial"/>
                <a:cs typeface="Arial"/>
              </a:rPr>
              <a:t>el</a:t>
            </a:r>
            <a:r>
              <a:rPr sz="2800" i="1" spc="-65" dirty="0">
                <a:latin typeface="Arial"/>
                <a:cs typeface="Arial"/>
              </a:rPr>
              <a:t> </a:t>
            </a:r>
            <a:r>
              <a:rPr sz="2800" i="1" dirty="0">
                <a:latin typeface="Arial"/>
                <a:cs typeface="Arial"/>
              </a:rPr>
              <a:t>trato</a:t>
            </a:r>
            <a:r>
              <a:rPr sz="2800" i="1" spc="-55" dirty="0">
                <a:latin typeface="Arial"/>
                <a:cs typeface="Arial"/>
              </a:rPr>
              <a:t> </a:t>
            </a:r>
            <a:r>
              <a:rPr sz="2800" i="1" dirty="0">
                <a:latin typeface="Arial"/>
                <a:cs typeface="Arial"/>
              </a:rPr>
              <a:t>centrado</a:t>
            </a:r>
            <a:r>
              <a:rPr sz="2800" i="1" spc="-65" dirty="0">
                <a:latin typeface="Arial"/>
                <a:cs typeface="Arial"/>
              </a:rPr>
              <a:t> </a:t>
            </a:r>
            <a:r>
              <a:rPr sz="2800" i="1" dirty="0">
                <a:latin typeface="Arial"/>
                <a:cs typeface="Arial"/>
              </a:rPr>
              <a:t>en</a:t>
            </a:r>
            <a:r>
              <a:rPr sz="2800" i="1" spc="-60" dirty="0">
                <a:latin typeface="Arial"/>
                <a:cs typeface="Arial"/>
              </a:rPr>
              <a:t> </a:t>
            </a:r>
            <a:r>
              <a:rPr sz="2800" i="1" spc="-25" dirty="0">
                <a:latin typeface="Arial"/>
                <a:cs typeface="Arial"/>
              </a:rPr>
              <a:t>la </a:t>
            </a:r>
            <a:r>
              <a:rPr sz="2800" i="1" spc="-10" dirty="0">
                <a:latin typeface="Arial"/>
                <a:cs typeface="Arial"/>
              </a:rPr>
              <a:t>persona.</a:t>
            </a:r>
            <a:endParaRPr sz="2800">
              <a:latin typeface="Arial"/>
              <a:cs typeface="Arial"/>
            </a:endParaRPr>
          </a:p>
          <a:p>
            <a:pPr algn="ctr">
              <a:lnSpc>
                <a:spcPct val="100000"/>
              </a:lnSpc>
              <a:spcBef>
                <a:spcPts val="1980"/>
              </a:spcBef>
            </a:pPr>
            <a:r>
              <a:rPr sz="2800" i="1" dirty="0">
                <a:latin typeface="Arial"/>
                <a:cs typeface="Arial"/>
              </a:rPr>
              <a:t>Hacemos</a:t>
            </a:r>
            <a:r>
              <a:rPr sz="2800" i="1" spc="-50" dirty="0">
                <a:latin typeface="Arial"/>
                <a:cs typeface="Arial"/>
              </a:rPr>
              <a:t> </a:t>
            </a:r>
            <a:r>
              <a:rPr sz="2800" i="1" dirty="0">
                <a:latin typeface="Arial"/>
                <a:cs typeface="Arial"/>
              </a:rPr>
              <a:t>que</a:t>
            </a:r>
            <a:r>
              <a:rPr sz="2800" i="1" spc="-45" dirty="0">
                <a:latin typeface="Arial"/>
                <a:cs typeface="Arial"/>
              </a:rPr>
              <a:t> </a:t>
            </a:r>
            <a:r>
              <a:rPr sz="2800" i="1" dirty="0">
                <a:latin typeface="Arial"/>
                <a:cs typeface="Arial"/>
              </a:rPr>
              <a:t>el</a:t>
            </a:r>
            <a:r>
              <a:rPr sz="2800" i="1" spc="-50" dirty="0">
                <a:latin typeface="Arial"/>
                <a:cs typeface="Arial"/>
              </a:rPr>
              <a:t> </a:t>
            </a:r>
            <a:r>
              <a:rPr sz="2800" i="1" dirty="0">
                <a:latin typeface="Arial"/>
                <a:cs typeface="Arial"/>
              </a:rPr>
              <a:t>cuidado</a:t>
            </a:r>
            <a:r>
              <a:rPr sz="2800" i="1" spc="-45" dirty="0">
                <a:latin typeface="Arial"/>
                <a:cs typeface="Arial"/>
              </a:rPr>
              <a:t> </a:t>
            </a:r>
            <a:r>
              <a:rPr sz="2800" i="1" dirty="0">
                <a:latin typeface="Arial"/>
                <a:cs typeface="Arial"/>
              </a:rPr>
              <a:t>sea</a:t>
            </a:r>
            <a:r>
              <a:rPr sz="2800" i="1" spc="-45" dirty="0">
                <a:latin typeface="Arial"/>
                <a:cs typeface="Arial"/>
              </a:rPr>
              <a:t> </a:t>
            </a:r>
            <a:r>
              <a:rPr sz="2800" i="1" dirty="0">
                <a:latin typeface="Arial"/>
                <a:cs typeface="Arial"/>
              </a:rPr>
              <a:t>visible</a:t>
            </a:r>
            <a:r>
              <a:rPr sz="2800" i="1" spc="-50" dirty="0">
                <a:latin typeface="Arial"/>
                <a:cs typeface="Arial"/>
              </a:rPr>
              <a:t> </a:t>
            </a:r>
            <a:r>
              <a:rPr sz="2800" i="1" dirty="0">
                <a:latin typeface="Arial"/>
                <a:cs typeface="Arial"/>
              </a:rPr>
              <a:t>en</a:t>
            </a:r>
            <a:r>
              <a:rPr sz="2800" i="1" spc="-45" dirty="0">
                <a:latin typeface="Arial"/>
                <a:cs typeface="Arial"/>
              </a:rPr>
              <a:t> </a:t>
            </a:r>
            <a:r>
              <a:rPr sz="2800" i="1" dirty="0">
                <a:latin typeface="Arial"/>
                <a:cs typeface="Arial"/>
              </a:rPr>
              <a:t>cada</a:t>
            </a:r>
            <a:r>
              <a:rPr sz="2800" i="1" spc="-45" dirty="0">
                <a:latin typeface="Arial"/>
                <a:cs typeface="Arial"/>
              </a:rPr>
              <a:t> </a:t>
            </a:r>
            <a:r>
              <a:rPr sz="2800" i="1" spc="-10" dirty="0">
                <a:latin typeface="Arial"/>
                <a:cs typeface="Arial"/>
              </a:rPr>
              <a:t>interacción.</a:t>
            </a:r>
            <a:endParaRPr sz="2800">
              <a:latin typeface="Arial"/>
              <a:cs typeface="Aria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23282A"/>
                </a:solidFill>
              </a:rPr>
              <a:t>Dale</a:t>
            </a:r>
            <a:r>
              <a:rPr spc="-5" dirty="0">
                <a:solidFill>
                  <a:srgbClr val="23282A"/>
                </a:solidFill>
              </a:rPr>
              <a:t> </a:t>
            </a:r>
            <a:r>
              <a:rPr spc="-10" dirty="0">
                <a:solidFill>
                  <a:srgbClr val="23282A"/>
                </a:solidFill>
              </a:rPr>
              <a:t>click</a:t>
            </a:r>
          </a:p>
        </p:txBody>
      </p:sp>
      <p:sp>
        <p:nvSpPr>
          <p:cNvPr id="3" name="object 3"/>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4" name="object 4"/>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pic>
        <p:nvPicPr>
          <p:cNvPr id="5" name="object 5"/>
          <p:cNvPicPr/>
          <p:nvPr/>
        </p:nvPicPr>
        <p:blipFill>
          <a:blip r:embed="rId2" cstate="print"/>
          <a:stretch>
            <a:fillRect/>
          </a:stretch>
        </p:blipFill>
        <p:spPr>
          <a:xfrm>
            <a:off x="2427732" y="2260092"/>
            <a:ext cx="7152131" cy="2427732"/>
          </a:xfrm>
          <a:prstGeom prst="rect">
            <a:avLst/>
          </a:prstGeom>
        </p:spPr>
      </p:pic>
      <p:sp>
        <p:nvSpPr>
          <p:cNvPr id="6" name="object 6"/>
          <p:cNvSpPr txBox="1"/>
          <p:nvPr/>
        </p:nvSpPr>
        <p:spPr>
          <a:xfrm>
            <a:off x="1494688" y="1433233"/>
            <a:ext cx="981773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23282A"/>
                </a:solidFill>
                <a:latin typeface="Arial"/>
                <a:cs typeface="Arial"/>
              </a:rPr>
              <a:t>En</a:t>
            </a:r>
            <a:r>
              <a:rPr sz="2000" spc="-15" dirty="0">
                <a:solidFill>
                  <a:srgbClr val="23282A"/>
                </a:solidFill>
                <a:latin typeface="Arial"/>
                <a:cs typeface="Arial"/>
              </a:rPr>
              <a:t> </a:t>
            </a:r>
            <a:r>
              <a:rPr sz="2000" dirty="0">
                <a:solidFill>
                  <a:srgbClr val="23282A"/>
                </a:solidFill>
                <a:latin typeface="Arial"/>
                <a:cs typeface="Arial"/>
              </a:rPr>
              <a:t>el</a:t>
            </a:r>
            <a:r>
              <a:rPr sz="2000" spc="-15" dirty="0">
                <a:solidFill>
                  <a:srgbClr val="23282A"/>
                </a:solidFill>
                <a:latin typeface="Arial"/>
                <a:cs typeface="Arial"/>
              </a:rPr>
              <a:t> </a:t>
            </a:r>
            <a:r>
              <a:rPr sz="2000" dirty="0">
                <a:solidFill>
                  <a:srgbClr val="23282A"/>
                </a:solidFill>
                <a:latin typeface="Arial"/>
                <a:cs typeface="Arial"/>
              </a:rPr>
              <a:t>chat,</a:t>
            </a:r>
            <a:r>
              <a:rPr sz="2000" spc="-25" dirty="0">
                <a:solidFill>
                  <a:srgbClr val="23282A"/>
                </a:solidFill>
                <a:latin typeface="Arial"/>
                <a:cs typeface="Arial"/>
              </a:rPr>
              <a:t> </a:t>
            </a:r>
            <a:r>
              <a:rPr sz="2000" dirty="0">
                <a:solidFill>
                  <a:srgbClr val="23282A"/>
                </a:solidFill>
                <a:latin typeface="Arial"/>
                <a:cs typeface="Arial"/>
              </a:rPr>
              <a:t>selecciona</a:t>
            </a:r>
            <a:r>
              <a:rPr sz="2000" spc="-15" dirty="0">
                <a:solidFill>
                  <a:srgbClr val="23282A"/>
                </a:solidFill>
                <a:latin typeface="Arial"/>
                <a:cs typeface="Arial"/>
              </a:rPr>
              <a:t> </a:t>
            </a:r>
            <a:r>
              <a:rPr sz="2000" dirty="0">
                <a:solidFill>
                  <a:srgbClr val="23282A"/>
                </a:solidFill>
                <a:latin typeface="Arial"/>
                <a:cs typeface="Arial"/>
              </a:rPr>
              <a:t>un</a:t>
            </a:r>
            <a:r>
              <a:rPr sz="2000" spc="-15" dirty="0">
                <a:solidFill>
                  <a:srgbClr val="23282A"/>
                </a:solidFill>
                <a:latin typeface="Arial"/>
                <a:cs typeface="Arial"/>
              </a:rPr>
              <a:t> </a:t>
            </a:r>
            <a:r>
              <a:rPr sz="2000" dirty="0">
                <a:solidFill>
                  <a:srgbClr val="23282A"/>
                </a:solidFill>
                <a:latin typeface="Arial"/>
                <a:cs typeface="Arial"/>
              </a:rPr>
              <a:t>emoji</a:t>
            </a:r>
            <a:r>
              <a:rPr sz="2000" spc="-15" dirty="0">
                <a:solidFill>
                  <a:srgbClr val="23282A"/>
                </a:solidFill>
                <a:latin typeface="Arial"/>
                <a:cs typeface="Arial"/>
              </a:rPr>
              <a:t> </a:t>
            </a:r>
            <a:r>
              <a:rPr sz="2000" dirty="0">
                <a:solidFill>
                  <a:srgbClr val="23282A"/>
                </a:solidFill>
                <a:latin typeface="Arial"/>
                <a:cs typeface="Arial"/>
              </a:rPr>
              <a:t>que</a:t>
            </a:r>
            <a:r>
              <a:rPr sz="2000" spc="-15" dirty="0">
                <a:solidFill>
                  <a:srgbClr val="23282A"/>
                </a:solidFill>
                <a:latin typeface="Arial"/>
                <a:cs typeface="Arial"/>
              </a:rPr>
              <a:t> </a:t>
            </a:r>
            <a:r>
              <a:rPr sz="2000" dirty="0">
                <a:solidFill>
                  <a:srgbClr val="23282A"/>
                </a:solidFill>
                <a:latin typeface="Arial"/>
                <a:cs typeface="Arial"/>
              </a:rPr>
              <a:t>represente</a:t>
            </a:r>
            <a:r>
              <a:rPr sz="2000" spc="-15" dirty="0">
                <a:solidFill>
                  <a:srgbClr val="23282A"/>
                </a:solidFill>
                <a:latin typeface="Arial"/>
                <a:cs typeface="Arial"/>
              </a:rPr>
              <a:t> </a:t>
            </a:r>
            <a:r>
              <a:rPr sz="2000" dirty="0">
                <a:solidFill>
                  <a:srgbClr val="23282A"/>
                </a:solidFill>
                <a:latin typeface="Arial"/>
                <a:cs typeface="Arial"/>
              </a:rPr>
              <a:t>mejor</a:t>
            </a:r>
            <a:r>
              <a:rPr sz="2000" spc="-15" dirty="0">
                <a:solidFill>
                  <a:srgbClr val="23282A"/>
                </a:solidFill>
                <a:latin typeface="Arial"/>
                <a:cs typeface="Arial"/>
              </a:rPr>
              <a:t> </a:t>
            </a:r>
            <a:r>
              <a:rPr sz="2000" dirty="0">
                <a:solidFill>
                  <a:srgbClr val="23282A"/>
                </a:solidFill>
                <a:latin typeface="Arial"/>
                <a:cs typeface="Arial"/>
              </a:rPr>
              <a:t>cómo</a:t>
            </a:r>
            <a:r>
              <a:rPr sz="2000" spc="-15" dirty="0">
                <a:solidFill>
                  <a:srgbClr val="23282A"/>
                </a:solidFill>
                <a:latin typeface="Arial"/>
                <a:cs typeface="Arial"/>
              </a:rPr>
              <a:t> </a:t>
            </a:r>
            <a:r>
              <a:rPr sz="2000" dirty="0">
                <a:solidFill>
                  <a:srgbClr val="23282A"/>
                </a:solidFill>
                <a:latin typeface="Arial"/>
                <a:cs typeface="Arial"/>
              </a:rPr>
              <a:t>te</a:t>
            </a:r>
            <a:r>
              <a:rPr sz="2000" spc="-15" dirty="0">
                <a:solidFill>
                  <a:srgbClr val="23282A"/>
                </a:solidFill>
                <a:latin typeface="Arial"/>
                <a:cs typeface="Arial"/>
              </a:rPr>
              <a:t> </a:t>
            </a:r>
            <a:r>
              <a:rPr sz="2000" dirty="0">
                <a:solidFill>
                  <a:srgbClr val="23282A"/>
                </a:solidFill>
                <a:latin typeface="Arial"/>
                <a:cs typeface="Arial"/>
              </a:rPr>
              <a:t>sientes</a:t>
            </a:r>
            <a:r>
              <a:rPr sz="2000" spc="-15" dirty="0">
                <a:solidFill>
                  <a:srgbClr val="23282A"/>
                </a:solidFill>
                <a:latin typeface="Arial"/>
                <a:cs typeface="Arial"/>
              </a:rPr>
              <a:t> </a:t>
            </a:r>
            <a:r>
              <a:rPr sz="2000" dirty="0">
                <a:solidFill>
                  <a:srgbClr val="23282A"/>
                </a:solidFill>
                <a:latin typeface="Arial"/>
                <a:cs typeface="Arial"/>
              </a:rPr>
              <a:t>acerca</a:t>
            </a:r>
            <a:r>
              <a:rPr sz="2000" spc="-15" dirty="0">
                <a:solidFill>
                  <a:srgbClr val="23282A"/>
                </a:solidFill>
                <a:latin typeface="Arial"/>
                <a:cs typeface="Arial"/>
              </a:rPr>
              <a:t> </a:t>
            </a:r>
            <a:r>
              <a:rPr sz="2000" dirty="0">
                <a:solidFill>
                  <a:srgbClr val="23282A"/>
                </a:solidFill>
                <a:latin typeface="Arial"/>
                <a:cs typeface="Arial"/>
              </a:rPr>
              <a:t>del</a:t>
            </a:r>
            <a:r>
              <a:rPr sz="2000" spc="-10" dirty="0">
                <a:solidFill>
                  <a:srgbClr val="23282A"/>
                </a:solidFill>
                <a:latin typeface="Arial"/>
                <a:cs typeface="Arial"/>
              </a:rPr>
              <a:t> 2023.</a:t>
            </a:r>
            <a:endParaRPr sz="2000">
              <a:latin typeface="Arial"/>
              <a:cs typeface="Arial"/>
            </a:endParaRPr>
          </a:p>
        </p:txBody>
      </p:sp>
      <p:pic>
        <p:nvPicPr>
          <p:cNvPr id="7" name="object 7"/>
          <p:cNvPicPr/>
          <p:nvPr/>
        </p:nvPicPr>
        <p:blipFill>
          <a:blip r:embed="rId3" cstate="print"/>
          <a:stretch>
            <a:fillRect/>
          </a:stretch>
        </p:blipFill>
        <p:spPr>
          <a:xfrm>
            <a:off x="11367516" y="140207"/>
            <a:ext cx="633700" cy="640079"/>
          </a:xfrm>
          <a:prstGeom prst="rect">
            <a:avLst/>
          </a:prstGeom>
        </p:spPr>
      </p:pic>
      <p:sp>
        <p:nvSpPr>
          <p:cNvPr id="8" name="object 8"/>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6</a:t>
            </a:fld>
            <a:endParaRPr sz="1300"/>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3" name="object 3"/>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sp>
        <p:nvSpPr>
          <p:cNvPr id="4" name="object 4"/>
          <p:cNvSpPr txBox="1">
            <a:spLocks noGrp="1"/>
          </p:cNvSpPr>
          <p:nvPr>
            <p:ph type="title"/>
          </p:nvPr>
        </p:nvSpPr>
        <p:spPr>
          <a:xfrm>
            <a:off x="1479207" y="14732"/>
            <a:ext cx="9008110" cy="1550035"/>
          </a:xfrm>
          <a:prstGeom prst="rect">
            <a:avLst/>
          </a:prstGeom>
        </p:spPr>
        <p:txBody>
          <a:bodyPr vert="horz" wrap="square" lIns="0" tIns="12700" rIns="0" bIns="0" rtlCol="0">
            <a:spAutoFit/>
          </a:bodyPr>
          <a:lstStyle/>
          <a:p>
            <a:pPr marL="12700" marR="5080" indent="6350">
              <a:lnSpc>
                <a:spcPct val="100000"/>
              </a:lnSpc>
              <a:spcBef>
                <a:spcPts val="100"/>
              </a:spcBef>
            </a:pPr>
            <a:r>
              <a:rPr sz="5000" b="0" dirty="0">
                <a:solidFill>
                  <a:srgbClr val="23282A"/>
                </a:solidFill>
                <a:latin typeface="Arial"/>
                <a:cs typeface="Arial"/>
              </a:rPr>
              <a:t>Estableciendo</a:t>
            </a:r>
            <a:r>
              <a:rPr sz="5000" b="0" spc="-25" dirty="0">
                <a:solidFill>
                  <a:srgbClr val="23282A"/>
                </a:solidFill>
                <a:latin typeface="Arial"/>
                <a:cs typeface="Arial"/>
              </a:rPr>
              <a:t> </a:t>
            </a:r>
            <a:r>
              <a:rPr sz="5000" b="0" dirty="0">
                <a:solidFill>
                  <a:srgbClr val="23282A"/>
                </a:solidFill>
                <a:latin typeface="Arial"/>
                <a:cs typeface="Arial"/>
              </a:rPr>
              <a:t>una</a:t>
            </a:r>
            <a:r>
              <a:rPr sz="5000" b="0" spc="-15" dirty="0">
                <a:solidFill>
                  <a:srgbClr val="23282A"/>
                </a:solidFill>
                <a:latin typeface="Arial"/>
                <a:cs typeface="Arial"/>
              </a:rPr>
              <a:t> </a:t>
            </a:r>
            <a:r>
              <a:rPr sz="5000" b="0" dirty="0">
                <a:solidFill>
                  <a:srgbClr val="23282A"/>
                </a:solidFill>
                <a:latin typeface="Arial"/>
                <a:cs typeface="Arial"/>
              </a:rPr>
              <a:t>intención</a:t>
            </a:r>
            <a:r>
              <a:rPr sz="5000" b="0" spc="-55" dirty="0">
                <a:solidFill>
                  <a:srgbClr val="23282A"/>
                </a:solidFill>
                <a:latin typeface="Arial"/>
                <a:cs typeface="Arial"/>
              </a:rPr>
              <a:t> </a:t>
            </a:r>
            <a:r>
              <a:rPr sz="5000" b="0" spc="-25" dirty="0">
                <a:solidFill>
                  <a:srgbClr val="23282A"/>
                </a:solidFill>
                <a:latin typeface="Arial"/>
                <a:cs typeface="Arial"/>
              </a:rPr>
              <a:t>del </a:t>
            </a:r>
            <a:r>
              <a:rPr sz="5000" b="0" dirty="0">
                <a:solidFill>
                  <a:srgbClr val="23282A"/>
                </a:solidFill>
                <a:latin typeface="Arial"/>
                <a:cs typeface="Arial"/>
              </a:rPr>
              <a:t>PCC</a:t>
            </a:r>
            <a:r>
              <a:rPr sz="5000" b="0" spc="-35" dirty="0">
                <a:solidFill>
                  <a:srgbClr val="23282A"/>
                </a:solidFill>
                <a:latin typeface="Arial"/>
                <a:cs typeface="Arial"/>
              </a:rPr>
              <a:t> </a:t>
            </a:r>
            <a:r>
              <a:rPr sz="5000" b="0" dirty="0">
                <a:solidFill>
                  <a:srgbClr val="23282A"/>
                </a:solidFill>
                <a:latin typeface="Arial"/>
                <a:cs typeface="Arial"/>
              </a:rPr>
              <a:t>para</a:t>
            </a:r>
            <a:r>
              <a:rPr sz="5000" b="0" spc="-30" dirty="0">
                <a:solidFill>
                  <a:srgbClr val="23282A"/>
                </a:solidFill>
                <a:latin typeface="Arial"/>
                <a:cs typeface="Arial"/>
              </a:rPr>
              <a:t> </a:t>
            </a:r>
            <a:r>
              <a:rPr sz="5000" b="0" dirty="0">
                <a:solidFill>
                  <a:srgbClr val="23282A"/>
                </a:solidFill>
                <a:latin typeface="Arial"/>
                <a:cs typeface="Arial"/>
              </a:rPr>
              <a:t>2023</a:t>
            </a:r>
            <a:r>
              <a:rPr sz="5000" b="0" spc="-55" dirty="0">
                <a:solidFill>
                  <a:srgbClr val="23282A"/>
                </a:solidFill>
                <a:latin typeface="Arial"/>
                <a:cs typeface="Arial"/>
              </a:rPr>
              <a:t> </a:t>
            </a:r>
            <a:r>
              <a:rPr sz="5000" b="0" dirty="0">
                <a:solidFill>
                  <a:srgbClr val="23282A"/>
                </a:solidFill>
                <a:latin typeface="Arial"/>
                <a:cs typeface="Arial"/>
              </a:rPr>
              <a:t>en</a:t>
            </a:r>
            <a:r>
              <a:rPr sz="5000" b="0" spc="-55" dirty="0">
                <a:solidFill>
                  <a:srgbClr val="23282A"/>
                </a:solidFill>
                <a:latin typeface="Arial"/>
                <a:cs typeface="Arial"/>
              </a:rPr>
              <a:t> </a:t>
            </a:r>
            <a:r>
              <a:rPr sz="5000" dirty="0">
                <a:solidFill>
                  <a:srgbClr val="23282A"/>
                </a:solidFill>
              </a:rPr>
              <a:t>una</a:t>
            </a:r>
            <a:r>
              <a:rPr sz="5000" spc="-25" dirty="0">
                <a:solidFill>
                  <a:srgbClr val="23282A"/>
                </a:solidFill>
              </a:rPr>
              <a:t> </a:t>
            </a:r>
            <a:r>
              <a:rPr sz="5000" spc="-10" dirty="0">
                <a:solidFill>
                  <a:srgbClr val="23282A"/>
                </a:solidFill>
              </a:rPr>
              <a:t>palabra</a:t>
            </a:r>
            <a:endParaRPr sz="5000">
              <a:latin typeface="Arial"/>
              <a:cs typeface="Arial"/>
            </a:endParaRPr>
          </a:p>
        </p:txBody>
      </p:sp>
      <p:sp>
        <p:nvSpPr>
          <p:cNvPr id="5" name="object 5"/>
          <p:cNvSpPr/>
          <p:nvPr/>
        </p:nvSpPr>
        <p:spPr>
          <a:xfrm>
            <a:off x="3569208" y="2089404"/>
            <a:ext cx="8623300" cy="2898775"/>
          </a:xfrm>
          <a:custGeom>
            <a:avLst/>
            <a:gdLst/>
            <a:ahLst/>
            <a:cxnLst/>
            <a:rect l="l" t="t" r="r" b="b"/>
            <a:pathLst>
              <a:path w="8623300" h="2898775">
                <a:moveTo>
                  <a:pt x="8622792" y="0"/>
                </a:moveTo>
                <a:lnTo>
                  <a:pt x="0" y="0"/>
                </a:lnTo>
                <a:lnTo>
                  <a:pt x="0" y="2898648"/>
                </a:lnTo>
                <a:lnTo>
                  <a:pt x="8622792" y="2898648"/>
                </a:lnTo>
                <a:lnTo>
                  <a:pt x="8622792" y="0"/>
                </a:lnTo>
                <a:close/>
              </a:path>
            </a:pathLst>
          </a:custGeom>
          <a:solidFill>
            <a:srgbClr val="85D2DA">
              <a:alpha val="76078"/>
            </a:srgbClr>
          </a:solidFill>
        </p:spPr>
        <p:txBody>
          <a:bodyPr wrap="square" lIns="0" tIns="0" rIns="0" bIns="0" rtlCol="0"/>
          <a:lstStyle/>
          <a:p>
            <a:endParaRPr/>
          </a:p>
        </p:txBody>
      </p:sp>
      <p:sp>
        <p:nvSpPr>
          <p:cNvPr id="6" name="object 6"/>
          <p:cNvSpPr txBox="1"/>
          <p:nvPr/>
        </p:nvSpPr>
        <p:spPr>
          <a:xfrm>
            <a:off x="3660140" y="2745828"/>
            <a:ext cx="7360920" cy="1704339"/>
          </a:xfrm>
          <a:prstGeom prst="rect">
            <a:avLst/>
          </a:prstGeom>
        </p:spPr>
        <p:txBody>
          <a:bodyPr vert="horz" wrap="square" lIns="0" tIns="12700" rIns="0" bIns="0" rtlCol="0">
            <a:spAutoFit/>
          </a:bodyPr>
          <a:lstStyle/>
          <a:p>
            <a:pPr>
              <a:lnSpc>
                <a:spcPct val="100000"/>
              </a:lnSpc>
              <a:spcBef>
                <a:spcPts val="100"/>
              </a:spcBef>
            </a:pPr>
            <a:r>
              <a:rPr sz="2200" dirty="0">
                <a:solidFill>
                  <a:srgbClr val="23282A"/>
                </a:solidFill>
                <a:latin typeface="Arial"/>
                <a:cs typeface="Arial"/>
              </a:rPr>
              <a:t>En</a:t>
            </a:r>
            <a:r>
              <a:rPr sz="2200" spc="-5" dirty="0">
                <a:solidFill>
                  <a:srgbClr val="23282A"/>
                </a:solidFill>
                <a:latin typeface="Arial"/>
                <a:cs typeface="Arial"/>
              </a:rPr>
              <a:t> </a:t>
            </a:r>
            <a:r>
              <a:rPr sz="2200" dirty="0">
                <a:solidFill>
                  <a:srgbClr val="23282A"/>
                </a:solidFill>
                <a:latin typeface="Arial"/>
                <a:cs typeface="Arial"/>
              </a:rPr>
              <a:t>el</a:t>
            </a:r>
            <a:r>
              <a:rPr sz="2200" spc="10" dirty="0">
                <a:solidFill>
                  <a:srgbClr val="23282A"/>
                </a:solidFill>
                <a:latin typeface="Arial"/>
                <a:cs typeface="Arial"/>
              </a:rPr>
              <a:t> </a:t>
            </a:r>
            <a:r>
              <a:rPr sz="2200" spc="-10" dirty="0">
                <a:solidFill>
                  <a:srgbClr val="23282A"/>
                </a:solidFill>
                <a:latin typeface="Arial"/>
                <a:cs typeface="Arial"/>
              </a:rPr>
              <a:t>chat…</a:t>
            </a:r>
            <a:endParaRPr sz="2200">
              <a:latin typeface="Arial"/>
              <a:cs typeface="Arial"/>
            </a:endParaRPr>
          </a:p>
          <a:p>
            <a:pPr marR="5080">
              <a:lnSpc>
                <a:spcPct val="200300"/>
              </a:lnSpc>
            </a:pPr>
            <a:r>
              <a:rPr sz="2200" dirty="0">
                <a:solidFill>
                  <a:srgbClr val="23282A"/>
                </a:solidFill>
                <a:latin typeface="Arial"/>
                <a:cs typeface="Arial"/>
              </a:rPr>
              <a:t>¿Cuál</a:t>
            </a:r>
            <a:r>
              <a:rPr sz="2200" spc="25" dirty="0">
                <a:solidFill>
                  <a:srgbClr val="23282A"/>
                </a:solidFill>
                <a:latin typeface="Arial"/>
                <a:cs typeface="Arial"/>
              </a:rPr>
              <a:t> </a:t>
            </a:r>
            <a:r>
              <a:rPr sz="2200" dirty="0">
                <a:solidFill>
                  <a:srgbClr val="23282A"/>
                </a:solidFill>
                <a:latin typeface="Arial"/>
                <a:cs typeface="Arial"/>
              </a:rPr>
              <a:t>es</a:t>
            </a:r>
            <a:r>
              <a:rPr sz="2200" spc="20" dirty="0">
                <a:solidFill>
                  <a:srgbClr val="23282A"/>
                </a:solidFill>
                <a:latin typeface="Arial"/>
                <a:cs typeface="Arial"/>
              </a:rPr>
              <a:t> </a:t>
            </a:r>
            <a:r>
              <a:rPr sz="2200" dirty="0">
                <a:solidFill>
                  <a:srgbClr val="23282A"/>
                </a:solidFill>
                <a:latin typeface="Arial"/>
                <a:cs typeface="Arial"/>
              </a:rPr>
              <a:t>una</a:t>
            </a:r>
            <a:r>
              <a:rPr sz="2200" spc="20" dirty="0">
                <a:solidFill>
                  <a:srgbClr val="23282A"/>
                </a:solidFill>
                <a:latin typeface="Arial"/>
                <a:cs typeface="Arial"/>
              </a:rPr>
              <a:t> </a:t>
            </a:r>
            <a:r>
              <a:rPr sz="2200" dirty="0">
                <a:solidFill>
                  <a:srgbClr val="23282A"/>
                </a:solidFill>
                <a:latin typeface="Arial"/>
                <a:cs typeface="Arial"/>
              </a:rPr>
              <a:t>palabra</a:t>
            </a:r>
            <a:r>
              <a:rPr sz="2200" spc="20" dirty="0">
                <a:solidFill>
                  <a:srgbClr val="23282A"/>
                </a:solidFill>
                <a:latin typeface="Arial"/>
                <a:cs typeface="Arial"/>
              </a:rPr>
              <a:t> </a:t>
            </a:r>
            <a:r>
              <a:rPr sz="2200" dirty="0">
                <a:solidFill>
                  <a:srgbClr val="23282A"/>
                </a:solidFill>
                <a:latin typeface="Arial"/>
                <a:cs typeface="Arial"/>
              </a:rPr>
              <a:t>o</a:t>
            </a:r>
            <a:r>
              <a:rPr sz="2200" spc="20" dirty="0">
                <a:solidFill>
                  <a:srgbClr val="23282A"/>
                </a:solidFill>
                <a:latin typeface="Arial"/>
                <a:cs typeface="Arial"/>
              </a:rPr>
              <a:t> </a:t>
            </a:r>
            <a:r>
              <a:rPr sz="2200" dirty="0">
                <a:solidFill>
                  <a:srgbClr val="23282A"/>
                </a:solidFill>
                <a:latin typeface="Arial"/>
                <a:cs typeface="Arial"/>
              </a:rPr>
              <a:t>frase</a:t>
            </a:r>
            <a:r>
              <a:rPr sz="2200" spc="25" dirty="0">
                <a:solidFill>
                  <a:srgbClr val="23282A"/>
                </a:solidFill>
                <a:latin typeface="Arial"/>
                <a:cs typeface="Arial"/>
              </a:rPr>
              <a:t> </a:t>
            </a:r>
            <a:r>
              <a:rPr sz="2200" dirty="0">
                <a:solidFill>
                  <a:srgbClr val="23282A"/>
                </a:solidFill>
                <a:latin typeface="Arial"/>
                <a:cs typeface="Arial"/>
              </a:rPr>
              <a:t>que</a:t>
            </a:r>
            <a:r>
              <a:rPr sz="2200" spc="20" dirty="0">
                <a:solidFill>
                  <a:srgbClr val="23282A"/>
                </a:solidFill>
                <a:latin typeface="Arial"/>
                <a:cs typeface="Arial"/>
              </a:rPr>
              <a:t> </a:t>
            </a:r>
            <a:r>
              <a:rPr sz="2200" dirty="0">
                <a:solidFill>
                  <a:srgbClr val="23282A"/>
                </a:solidFill>
                <a:latin typeface="Arial"/>
                <a:cs typeface="Arial"/>
              </a:rPr>
              <a:t>describe</a:t>
            </a:r>
            <a:r>
              <a:rPr sz="2200" spc="20" dirty="0">
                <a:solidFill>
                  <a:srgbClr val="23282A"/>
                </a:solidFill>
                <a:latin typeface="Arial"/>
                <a:cs typeface="Arial"/>
              </a:rPr>
              <a:t> </a:t>
            </a:r>
            <a:r>
              <a:rPr sz="2200" dirty="0">
                <a:solidFill>
                  <a:srgbClr val="23282A"/>
                </a:solidFill>
                <a:latin typeface="Arial"/>
                <a:cs typeface="Arial"/>
              </a:rPr>
              <a:t>tus</a:t>
            </a:r>
            <a:r>
              <a:rPr sz="2200" spc="25" dirty="0">
                <a:solidFill>
                  <a:srgbClr val="23282A"/>
                </a:solidFill>
                <a:latin typeface="Arial"/>
                <a:cs typeface="Arial"/>
              </a:rPr>
              <a:t> </a:t>
            </a:r>
            <a:r>
              <a:rPr sz="2200" dirty="0">
                <a:solidFill>
                  <a:srgbClr val="23282A"/>
                </a:solidFill>
                <a:latin typeface="Arial"/>
                <a:cs typeface="Arial"/>
              </a:rPr>
              <a:t>objetivos</a:t>
            </a:r>
            <a:r>
              <a:rPr sz="2200" spc="20" dirty="0">
                <a:solidFill>
                  <a:srgbClr val="23282A"/>
                </a:solidFill>
                <a:latin typeface="Arial"/>
                <a:cs typeface="Arial"/>
              </a:rPr>
              <a:t> </a:t>
            </a:r>
            <a:r>
              <a:rPr sz="2200" spc="-25" dirty="0">
                <a:solidFill>
                  <a:srgbClr val="23282A"/>
                </a:solidFill>
                <a:latin typeface="Arial"/>
                <a:cs typeface="Arial"/>
              </a:rPr>
              <a:t>de </a:t>
            </a:r>
            <a:r>
              <a:rPr sz="2200" dirty="0">
                <a:solidFill>
                  <a:srgbClr val="23282A"/>
                </a:solidFill>
                <a:latin typeface="Arial"/>
                <a:cs typeface="Arial"/>
              </a:rPr>
              <a:t>atención</a:t>
            </a:r>
            <a:r>
              <a:rPr sz="2200" spc="20" dirty="0">
                <a:solidFill>
                  <a:srgbClr val="23282A"/>
                </a:solidFill>
                <a:latin typeface="Arial"/>
                <a:cs typeface="Arial"/>
              </a:rPr>
              <a:t> </a:t>
            </a:r>
            <a:r>
              <a:rPr sz="2200" dirty="0">
                <a:solidFill>
                  <a:srgbClr val="23282A"/>
                </a:solidFill>
                <a:latin typeface="Arial"/>
                <a:cs typeface="Arial"/>
              </a:rPr>
              <a:t>centrados</a:t>
            </a:r>
            <a:r>
              <a:rPr sz="2200" spc="25" dirty="0">
                <a:solidFill>
                  <a:srgbClr val="23282A"/>
                </a:solidFill>
                <a:latin typeface="Arial"/>
                <a:cs typeface="Arial"/>
              </a:rPr>
              <a:t> </a:t>
            </a:r>
            <a:r>
              <a:rPr sz="2200" dirty="0">
                <a:solidFill>
                  <a:srgbClr val="23282A"/>
                </a:solidFill>
                <a:latin typeface="Arial"/>
                <a:cs typeface="Arial"/>
              </a:rPr>
              <a:t>en</a:t>
            </a:r>
            <a:r>
              <a:rPr sz="2200" spc="20" dirty="0">
                <a:solidFill>
                  <a:srgbClr val="23282A"/>
                </a:solidFill>
                <a:latin typeface="Arial"/>
                <a:cs typeface="Arial"/>
              </a:rPr>
              <a:t> </a:t>
            </a:r>
            <a:r>
              <a:rPr sz="2200" dirty="0">
                <a:solidFill>
                  <a:srgbClr val="23282A"/>
                </a:solidFill>
                <a:latin typeface="Arial"/>
                <a:cs typeface="Arial"/>
              </a:rPr>
              <a:t>la</a:t>
            </a:r>
            <a:r>
              <a:rPr sz="2200" spc="25" dirty="0">
                <a:solidFill>
                  <a:srgbClr val="23282A"/>
                </a:solidFill>
                <a:latin typeface="Arial"/>
                <a:cs typeface="Arial"/>
              </a:rPr>
              <a:t> </a:t>
            </a:r>
            <a:r>
              <a:rPr sz="2200" dirty="0">
                <a:solidFill>
                  <a:srgbClr val="23282A"/>
                </a:solidFill>
                <a:latin typeface="Arial"/>
                <a:cs typeface="Arial"/>
              </a:rPr>
              <a:t>persona</a:t>
            </a:r>
            <a:r>
              <a:rPr sz="2200" spc="20" dirty="0">
                <a:solidFill>
                  <a:srgbClr val="23282A"/>
                </a:solidFill>
                <a:latin typeface="Arial"/>
                <a:cs typeface="Arial"/>
              </a:rPr>
              <a:t> </a:t>
            </a:r>
            <a:r>
              <a:rPr sz="2200" dirty="0">
                <a:solidFill>
                  <a:srgbClr val="23282A"/>
                </a:solidFill>
                <a:latin typeface="Arial"/>
                <a:cs typeface="Arial"/>
              </a:rPr>
              <a:t>para</a:t>
            </a:r>
            <a:r>
              <a:rPr sz="2200" spc="25" dirty="0">
                <a:solidFill>
                  <a:srgbClr val="23282A"/>
                </a:solidFill>
                <a:latin typeface="Arial"/>
                <a:cs typeface="Arial"/>
              </a:rPr>
              <a:t> </a:t>
            </a:r>
            <a:r>
              <a:rPr sz="2200" dirty="0">
                <a:solidFill>
                  <a:srgbClr val="23282A"/>
                </a:solidFill>
                <a:latin typeface="Arial"/>
                <a:cs typeface="Arial"/>
              </a:rPr>
              <a:t>el</a:t>
            </a:r>
            <a:r>
              <a:rPr sz="2200" spc="10" dirty="0">
                <a:solidFill>
                  <a:srgbClr val="23282A"/>
                </a:solidFill>
                <a:latin typeface="Arial"/>
                <a:cs typeface="Arial"/>
              </a:rPr>
              <a:t> </a:t>
            </a:r>
            <a:r>
              <a:rPr sz="2200" dirty="0">
                <a:solidFill>
                  <a:srgbClr val="23282A"/>
                </a:solidFill>
                <a:latin typeface="Arial"/>
                <a:cs typeface="Arial"/>
              </a:rPr>
              <a:t>año</a:t>
            </a:r>
            <a:r>
              <a:rPr sz="2200" spc="15" dirty="0">
                <a:solidFill>
                  <a:srgbClr val="23282A"/>
                </a:solidFill>
                <a:latin typeface="Arial"/>
                <a:cs typeface="Arial"/>
              </a:rPr>
              <a:t> </a:t>
            </a:r>
            <a:r>
              <a:rPr sz="2200" spc="-10" dirty="0">
                <a:solidFill>
                  <a:srgbClr val="23282A"/>
                </a:solidFill>
                <a:latin typeface="Arial"/>
                <a:cs typeface="Arial"/>
              </a:rPr>
              <a:t>nuevo?</a:t>
            </a:r>
            <a:endParaRPr sz="2200">
              <a:latin typeface="Arial"/>
              <a:cs typeface="Arial"/>
            </a:endParaRPr>
          </a:p>
        </p:txBody>
      </p:sp>
      <p:grpSp>
        <p:nvGrpSpPr>
          <p:cNvPr id="7" name="object 7"/>
          <p:cNvGrpSpPr/>
          <p:nvPr/>
        </p:nvGrpSpPr>
        <p:grpSpPr>
          <a:xfrm>
            <a:off x="120650" y="1854961"/>
            <a:ext cx="3462020" cy="3369310"/>
            <a:chOff x="120650" y="1854961"/>
            <a:chExt cx="3462020" cy="3369310"/>
          </a:xfrm>
        </p:grpSpPr>
        <p:sp>
          <p:nvSpPr>
            <p:cNvPr id="8" name="object 8"/>
            <p:cNvSpPr/>
            <p:nvPr/>
          </p:nvSpPr>
          <p:spPr>
            <a:xfrm>
              <a:off x="133350" y="1867661"/>
              <a:ext cx="3436620" cy="3343910"/>
            </a:xfrm>
            <a:custGeom>
              <a:avLst/>
              <a:gdLst/>
              <a:ahLst/>
              <a:cxnLst/>
              <a:rect l="l" t="t" r="r" b="b"/>
              <a:pathLst>
                <a:path w="3436620" h="3343910">
                  <a:moveTo>
                    <a:pt x="0" y="0"/>
                  </a:moveTo>
                  <a:lnTo>
                    <a:pt x="3436620" y="0"/>
                  </a:lnTo>
                  <a:lnTo>
                    <a:pt x="3436620" y="3343655"/>
                  </a:lnTo>
                  <a:lnTo>
                    <a:pt x="0" y="3343655"/>
                  </a:lnTo>
                  <a:lnTo>
                    <a:pt x="0" y="0"/>
                  </a:lnTo>
                  <a:close/>
                </a:path>
              </a:pathLst>
            </a:custGeom>
            <a:ln w="25399">
              <a:solidFill>
                <a:srgbClr val="85D2DA"/>
              </a:solidFill>
            </a:ln>
          </p:spPr>
          <p:txBody>
            <a:bodyPr wrap="square" lIns="0" tIns="0" rIns="0" bIns="0" rtlCol="0"/>
            <a:lstStyle/>
            <a:p>
              <a:endParaRPr/>
            </a:p>
          </p:txBody>
        </p:sp>
        <p:pic>
          <p:nvPicPr>
            <p:cNvPr id="9" name="object 9"/>
            <p:cNvPicPr/>
            <p:nvPr/>
          </p:nvPicPr>
          <p:blipFill>
            <a:blip r:embed="rId2" cstate="print"/>
            <a:stretch>
              <a:fillRect/>
            </a:stretch>
          </p:blipFill>
          <p:spPr>
            <a:xfrm>
              <a:off x="585688" y="2201694"/>
              <a:ext cx="2544344" cy="2545236"/>
            </a:xfrm>
            <a:prstGeom prst="rect">
              <a:avLst/>
            </a:prstGeom>
          </p:spPr>
        </p:pic>
      </p:grpSp>
      <p:pic>
        <p:nvPicPr>
          <p:cNvPr id="10" name="object 10"/>
          <p:cNvPicPr/>
          <p:nvPr/>
        </p:nvPicPr>
        <p:blipFill>
          <a:blip r:embed="rId3" cstate="print"/>
          <a:stretch>
            <a:fillRect/>
          </a:stretch>
        </p:blipFill>
        <p:spPr>
          <a:xfrm>
            <a:off x="11367516" y="140207"/>
            <a:ext cx="633700" cy="640079"/>
          </a:xfrm>
          <a:prstGeom prst="rect">
            <a:avLst/>
          </a:prstGeom>
        </p:spPr>
      </p:pic>
      <p:sp>
        <p:nvSpPr>
          <p:cNvPr id="11" name="object 11"/>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7</a:t>
            </a:fld>
            <a:endParaRPr sz="1300"/>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49105" y="1200721"/>
            <a:ext cx="9280525" cy="4077335"/>
            <a:chOff x="2749105" y="1200721"/>
            <a:chExt cx="9280525" cy="4077335"/>
          </a:xfrm>
        </p:grpSpPr>
        <p:sp>
          <p:nvSpPr>
            <p:cNvPr id="3" name="object 3"/>
            <p:cNvSpPr/>
            <p:nvPr/>
          </p:nvSpPr>
          <p:spPr>
            <a:xfrm>
              <a:off x="2753867" y="1205483"/>
              <a:ext cx="9271000" cy="4067810"/>
            </a:xfrm>
            <a:custGeom>
              <a:avLst/>
              <a:gdLst/>
              <a:ahLst/>
              <a:cxnLst/>
              <a:rect l="l" t="t" r="r" b="b"/>
              <a:pathLst>
                <a:path w="9271000" h="4067810">
                  <a:moveTo>
                    <a:pt x="9270492" y="0"/>
                  </a:moveTo>
                  <a:lnTo>
                    <a:pt x="0" y="0"/>
                  </a:lnTo>
                  <a:lnTo>
                    <a:pt x="0" y="4067555"/>
                  </a:lnTo>
                  <a:lnTo>
                    <a:pt x="9270492" y="4067555"/>
                  </a:lnTo>
                  <a:lnTo>
                    <a:pt x="9270492" y="0"/>
                  </a:lnTo>
                  <a:close/>
                </a:path>
              </a:pathLst>
            </a:custGeom>
            <a:solidFill>
              <a:srgbClr val="85D2DA">
                <a:alpha val="50979"/>
              </a:srgbClr>
            </a:solidFill>
          </p:spPr>
          <p:txBody>
            <a:bodyPr wrap="square" lIns="0" tIns="0" rIns="0" bIns="0" rtlCol="0"/>
            <a:lstStyle/>
            <a:p>
              <a:endParaRPr/>
            </a:p>
          </p:txBody>
        </p:sp>
        <p:sp>
          <p:nvSpPr>
            <p:cNvPr id="4" name="object 4"/>
            <p:cNvSpPr/>
            <p:nvPr/>
          </p:nvSpPr>
          <p:spPr>
            <a:xfrm>
              <a:off x="2753867" y="1205483"/>
              <a:ext cx="9271000" cy="4067810"/>
            </a:xfrm>
            <a:custGeom>
              <a:avLst/>
              <a:gdLst/>
              <a:ahLst/>
              <a:cxnLst/>
              <a:rect l="l" t="t" r="r" b="b"/>
              <a:pathLst>
                <a:path w="9271000" h="4067810">
                  <a:moveTo>
                    <a:pt x="0" y="0"/>
                  </a:moveTo>
                  <a:lnTo>
                    <a:pt x="9270492" y="0"/>
                  </a:lnTo>
                  <a:lnTo>
                    <a:pt x="9270492" y="4067555"/>
                  </a:lnTo>
                  <a:lnTo>
                    <a:pt x="0" y="4067555"/>
                  </a:lnTo>
                  <a:lnTo>
                    <a:pt x="0" y="0"/>
                  </a:lnTo>
                  <a:close/>
                </a:path>
              </a:pathLst>
            </a:custGeom>
            <a:ln w="9525">
              <a:solidFill>
                <a:srgbClr val="23282A"/>
              </a:solidFill>
            </a:ln>
          </p:spPr>
          <p:txBody>
            <a:bodyPr wrap="square" lIns="0" tIns="0" rIns="0" bIns="0" rtlCol="0"/>
            <a:lstStyle/>
            <a:p>
              <a:endParaRPr/>
            </a:p>
          </p:txBody>
        </p:sp>
      </p:grpSp>
      <p:sp>
        <p:nvSpPr>
          <p:cNvPr id="5" name="object 5"/>
          <p:cNvSpPr txBox="1"/>
          <p:nvPr/>
        </p:nvSpPr>
        <p:spPr>
          <a:xfrm>
            <a:off x="2836578" y="1392669"/>
            <a:ext cx="9011920" cy="3692525"/>
          </a:xfrm>
          <a:prstGeom prst="rect">
            <a:avLst/>
          </a:prstGeom>
        </p:spPr>
        <p:txBody>
          <a:bodyPr vert="horz" wrap="square" lIns="0" tIns="12700" rIns="0" bIns="0" rtlCol="0">
            <a:spAutoFit/>
          </a:bodyPr>
          <a:lstStyle/>
          <a:p>
            <a:pPr marL="12700" marR="36830">
              <a:lnSpc>
                <a:spcPct val="100000"/>
              </a:lnSpc>
              <a:spcBef>
                <a:spcPts val="100"/>
              </a:spcBef>
            </a:pPr>
            <a:r>
              <a:rPr sz="2300" dirty="0">
                <a:solidFill>
                  <a:srgbClr val="23282A"/>
                </a:solidFill>
                <a:latin typeface="Arial"/>
                <a:cs typeface="Arial"/>
              </a:rPr>
              <a:t>“…el</a:t>
            </a:r>
            <a:r>
              <a:rPr sz="2300" spc="-15" dirty="0">
                <a:solidFill>
                  <a:srgbClr val="23282A"/>
                </a:solidFill>
                <a:latin typeface="Arial"/>
                <a:cs typeface="Arial"/>
              </a:rPr>
              <a:t> </a:t>
            </a:r>
            <a:r>
              <a:rPr sz="2300" dirty="0">
                <a:solidFill>
                  <a:srgbClr val="23282A"/>
                </a:solidFill>
                <a:latin typeface="Arial"/>
                <a:cs typeface="Arial"/>
              </a:rPr>
              <a:t>objetivo</a:t>
            </a:r>
            <a:r>
              <a:rPr sz="2300" spc="-5" dirty="0">
                <a:solidFill>
                  <a:srgbClr val="23282A"/>
                </a:solidFill>
                <a:latin typeface="Arial"/>
                <a:cs typeface="Arial"/>
              </a:rPr>
              <a:t> </a:t>
            </a:r>
            <a:r>
              <a:rPr sz="2300" dirty="0">
                <a:solidFill>
                  <a:srgbClr val="23282A"/>
                </a:solidFill>
                <a:latin typeface="Arial"/>
                <a:cs typeface="Arial"/>
              </a:rPr>
              <a:t>es</a:t>
            </a:r>
            <a:r>
              <a:rPr sz="2300" spc="-5" dirty="0">
                <a:solidFill>
                  <a:srgbClr val="23282A"/>
                </a:solidFill>
                <a:latin typeface="Arial"/>
                <a:cs typeface="Arial"/>
              </a:rPr>
              <a:t> </a:t>
            </a:r>
            <a:r>
              <a:rPr sz="2300" dirty="0">
                <a:solidFill>
                  <a:srgbClr val="23282A"/>
                </a:solidFill>
                <a:latin typeface="Arial"/>
                <a:cs typeface="Arial"/>
              </a:rPr>
              <a:t>satisfacer las</a:t>
            </a:r>
            <a:r>
              <a:rPr sz="2300" spc="5" dirty="0">
                <a:solidFill>
                  <a:srgbClr val="23282A"/>
                </a:solidFill>
                <a:latin typeface="Arial"/>
                <a:cs typeface="Arial"/>
              </a:rPr>
              <a:t> </a:t>
            </a:r>
            <a:r>
              <a:rPr sz="2300" dirty="0">
                <a:solidFill>
                  <a:srgbClr val="23282A"/>
                </a:solidFill>
                <a:latin typeface="Arial"/>
                <a:cs typeface="Arial"/>
              </a:rPr>
              <a:t>necesidades</a:t>
            </a:r>
            <a:r>
              <a:rPr sz="2300" spc="-5" dirty="0">
                <a:solidFill>
                  <a:srgbClr val="23282A"/>
                </a:solidFill>
                <a:latin typeface="Arial"/>
                <a:cs typeface="Arial"/>
              </a:rPr>
              <a:t> </a:t>
            </a:r>
            <a:r>
              <a:rPr sz="2300" dirty="0">
                <a:solidFill>
                  <a:srgbClr val="23282A"/>
                </a:solidFill>
                <a:latin typeface="Arial"/>
                <a:cs typeface="Arial"/>
              </a:rPr>
              <a:t>del</a:t>
            </a:r>
            <a:r>
              <a:rPr sz="2300" spc="-5" dirty="0">
                <a:solidFill>
                  <a:srgbClr val="23282A"/>
                </a:solidFill>
                <a:latin typeface="Arial"/>
                <a:cs typeface="Arial"/>
              </a:rPr>
              <a:t> </a:t>
            </a:r>
            <a:r>
              <a:rPr sz="2300" dirty="0">
                <a:solidFill>
                  <a:srgbClr val="23282A"/>
                </a:solidFill>
                <a:latin typeface="Arial"/>
                <a:cs typeface="Arial"/>
              </a:rPr>
              <a:t>paciente</a:t>
            </a:r>
            <a:r>
              <a:rPr sz="2300" spc="-5" dirty="0">
                <a:solidFill>
                  <a:srgbClr val="23282A"/>
                </a:solidFill>
                <a:latin typeface="Arial"/>
                <a:cs typeface="Arial"/>
              </a:rPr>
              <a:t> </a:t>
            </a:r>
            <a:r>
              <a:rPr sz="2300" spc="-20" dirty="0">
                <a:solidFill>
                  <a:srgbClr val="23282A"/>
                </a:solidFill>
                <a:latin typeface="Arial"/>
                <a:cs typeface="Arial"/>
              </a:rPr>
              <a:t>como </a:t>
            </a:r>
            <a:r>
              <a:rPr sz="2300" dirty="0">
                <a:solidFill>
                  <a:srgbClr val="23282A"/>
                </a:solidFill>
                <a:latin typeface="Arial"/>
                <a:cs typeface="Arial"/>
              </a:rPr>
              <a:t>persona,</a:t>
            </a:r>
            <a:r>
              <a:rPr sz="2300" spc="-5" dirty="0">
                <a:solidFill>
                  <a:srgbClr val="23282A"/>
                </a:solidFill>
                <a:latin typeface="Arial"/>
                <a:cs typeface="Arial"/>
              </a:rPr>
              <a:t> </a:t>
            </a:r>
            <a:r>
              <a:rPr sz="2300" dirty="0">
                <a:solidFill>
                  <a:srgbClr val="23282A"/>
                </a:solidFill>
                <a:latin typeface="Arial"/>
                <a:cs typeface="Arial"/>
              </a:rPr>
              <a:t>en lugar</a:t>
            </a:r>
            <a:r>
              <a:rPr sz="2300" spc="-5" dirty="0">
                <a:solidFill>
                  <a:srgbClr val="23282A"/>
                </a:solidFill>
                <a:latin typeface="Arial"/>
                <a:cs typeface="Arial"/>
              </a:rPr>
              <a:t> </a:t>
            </a:r>
            <a:r>
              <a:rPr sz="2300" dirty="0">
                <a:solidFill>
                  <a:srgbClr val="23282A"/>
                </a:solidFill>
                <a:latin typeface="Arial"/>
                <a:cs typeface="Arial"/>
              </a:rPr>
              <a:t>de satisfacer las</a:t>
            </a:r>
            <a:r>
              <a:rPr sz="2300" spc="15" dirty="0">
                <a:solidFill>
                  <a:srgbClr val="23282A"/>
                </a:solidFill>
                <a:latin typeface="Arial"/>
                <a:cs typeface="Arial"/>
              </a:rPr>
              <a:t> </a:t>
            </a:r>
            <a:r>
              <a:rPr sz="2300" dirty="0">
                <a:solidFill>
                  <a:srgbClr val="23282A"/>
                </a:solidFill>
                <a:latin typeface="Arial"/>
                <a:cs typeface="Arial"/>
              </a:rPr>
              <a:t>necesidades del</a:t>
            </a:r>
            <a:r>
              <a:rPr sz="2300" spc="-5" dirty="0">
                <a:solidFill>
                  <a:srgbClr val="23282A"/>
                </a:solidFill>
                <a:latin typeface="Arial"/>
                <a:cs typeface="Arial"/>
              </a:rPr>
              <a:t> </a:t>
            </a:r>
            <a:r>
              <a:rPr sz="2300" dirty="0">
                <a:solidFill>
                  <a:srgbClr val="23282A"/>
                </a:solidFill>
                <a:latin typeface="Arial"/>
                <a:cs typeface="Arial"/>
              </a:rPr>
              <a:t>sistema de </a:t>
            </a:r>
            <a:r>
              <a:rPr sz="2300" spc="-10" dirty="0">
                <a:solidFill>
                  <a:srgbClr val="23282A"/>
                </a:solidFill>
                <a:latin typeface="Arial"/>
                <a:cs typeface="Arial"/>
              </a:rPr>
              <a:t>salud </a:t>
            </a:r>
            <a:r>
              <a:rPr sz="2300" dirty="0">
                <a:solidFill>
                  <a:srgbClr val="23282A"/>
                </a:solidFill>
                <a:latin typeface="Arial"/>
                <a:cs typeface="Arial"/>
              </a:rPr>
              <a:t>(para</a:t>
            </a:r>
            <a:r>
              <a:rPr sz="2300" spc="-10" dirty="0">
                <a:solidFill>
                  <a:srgbClr val="23282A"/>
                </a:solidFill>
                <a:latin typeface="Arial"/>
                <a:cs typeface="Arial"/>
              </a:rPr>
              <a:t> </a:t>
            </a:r>
            <a:r>
              <a:rPr sz="2300" dirty="0">
                <a:solidFill>
                  <a:srgbClr val="23282A"/>
                </a:solidFill>
                <a:latin typeface="Arial"/>
                <a:cs typeface="Arial"/>
              </a:rPr>
              <a:t>manejar la</a:t>
            </a:r>
            <a:r>
              <a:rPr sz="2300" spc="5" dirty="0">
                <a:solidFill>
                  <a:srgbClr val="23282A"/>
                </a:solidFill>
                <a:latin typeface="Arial"/>
                <a:cs typeface="Arial"/>
              </a:rPr>
              <a:t> </a:t>
            </a:r>
            <a:r>
              <a:rPr sz="2300" spc="-10" dirty="0">
                <a:solidFill>
                  <a:srgbClr val="23282A"/>
                </a:solidFill>
                <a:latin typeface="Arial"/>
                <a:cs typeface="Arial"/>
              </a:rPr>
              <a:t>enfermedad)”.</a:t>
            </a:r>
            <a:endParaRPr sz="2300">
              <a:latin typeface="Arial"/>
              <a:cs typeface="Arial"/>
            </a:endParaRPr>
          </a:p>
          <a:p>
            <a:pPr marL="12700" marR="5080">
              <a:lnSpc>
                <a:spcPct val="100000"/>
              </a:lnSpc>
              <a:spcBef>
                <a:spcPts val="2005"/>
              </a:spcBef>
            </a:pPr>
            <a:r>
              <a:rPr sz="2300" dirty="0">
                <a:solidFill>
                  <a:srgbClr val="23282A"/>
                </a:solidFill>
                <a:latin typeface="Arial"/>
                <a:cs typeface="Arial"/>
              </a:rPr>
              <a:t>“La</a:t>
            </a:r>
            <a:r>
              <a:rPr sz="2300" spc="10" dirty="0">
                <a:solidFill>
                  <a:srgbClr val="23282A"/>
                </a:solidFill>
                <a:latin typeface="Arial"/>
                <a:cs typeface="Arial"/>
              </a:rPr>
              <a:t> </a:t>
            </a:r>
            <a:r>
              <a:rPr sz="2300" dirty="0">
                <a:solidFill>
                  <a:srgbClr val="23282A"/>
                </a:solidFill>
                <a:latin typeface="Arial"/>
                <a:cs typeface="Arial"/>
              </a:rPr>
              <a:t>calidad</a:t>
            </a:r>
            <a:r>
              <a:rPr sz="2300" spc="15" dirty="0">
                <a:solidFill>
                  <a:srgbClr val="23282A"/>
                </a:solidFill>
                <a:latin typeface="Arial"/>
                <a:cs typeface="Arial"/>
              </a:rPr>
              <a:t> </a:t>
            </a:r>
            <a:r>
              <a:rPr sz="2300" dirty="0">
                <a:solidFill>
                  <a:srgbClr val="23282A"/>
                </a:solidFill>
                <a:latin typeface="Arial"/>
                <a:cs typeface="Arial"/>
              </a:rPr>
              <a:t>debe</a:t>
            </a:r>
            <a:r>
              <a:rPr sz="2300" spc="15" dirty="0">
                <a:solidFill>
                  <a:srgbClr val="23282A"/>
                </a:solidFill>
                <a:latin typeface="Arial"/>
                <a:cs typeface="Arial"/>
              </a:rPr>
              <a:t> </a:t>
            </a:r>
            <a:r>
              <a:rPr sz="2300" dirty="0">
                <a:solidFill>
                  <a:srgbClr val="23282A"/>
                </a:solidFill>
                <a:latin typeface="Arial"/>
                <a:cs typeface="Arial"/>
              </a:rPr>
              <a:t>incluir</a:t>
            </a:r>
            <a:r>
              <a:rPr sz="2300" spc="15" dirty="0">
                <a:solidFill>
                  <a:srgbClr val="23282A"/>
                </a:solidFill>
                <a:latin typeface="Arial"/>
                <a:cs typeface="Arial"/>
              </a:rPr>
              <a:t> </a:t>
            </a:r>
            <a:r>
              <a:rPr sz="2300" dirty="0">
                <a:solidFill>
                  <a:srgbClr val="23282A"/>
                </a:solidFill>
                <a:latin typeface="Arial"/>
                <a:cs typeface="Arial"/>
              </a:rPr>
              <a:t>el</a:t>
            </a:r>
            <a:r>
              <a:rPr sz="2300" spc="10" dirty="0">
                <a:solidFill>
                  <a:srgbClr val="23282A"/>
                </a:solidFill>
                <a:latin typeface="Arial"/>
                <a:cs typeface="Arial"/>
              </a:rPr>
              <a:t> </a:t>
            </a:r>
            <a:r>
              <a:rPr sz="2300" dirty="0">
                <a:solidFill>
                  <a:srgbClr val="23282A"/>
                </a:solidFill>
                <a:latin typeface="Arial"/>
                <a:cs typeface="Arial"/>
              </a:rPr>
              <a:t>cuidado</a:t>
            </a:r>
            <a:r>
              <a:rPr sz="2300" spc="15" dirty="0">
                <a:solidFill>
                  <a:srgbClr val="23282A"/>
                </a:solidFill>
                <a:latin typeface="Arial"/>
                <a:cs typeface="Arial"/>
              </a:rPr>
              <a:t> </a:t>
            </a:r>
            <a:r>
              <a:rPr sz="2300" dirty="0">
                <a:solidFill>
                  <a:srgbClr val="23282A"/>
                </a:solidFill>
                <a:latin typeface="Arial"/>
                <a:cs typeface="Arial"/>
              </a:rPr>
              <a:t>tanto</a:t>
            </a:r>
            <a:r>
              <a:rPr sz="2300" spc="15" dirty="0">
                <a:solidFill>
                  <a:srgbClr val="23282A"/>
                </a:solidFill>
                <a:latin typeface="Arial"/>
                <a:cs typeface="Arial"/>
              </a:rPr>
              <a:t> </a:t>
            </a:r>
            <a:r>
              <a:rPr sz="2300" dirty="0">
                <a:solidFill>
                  <a:srgbClr val="23282A"/>
                </a:solidFill>
                <a:latin typeface="Arial"/>
                <a:cs typeface="Arial"/>
              </a:rPr>
              <a:t>de</a:t>
            </a:r>
            <a:r>
              <a:rPr sz="2300" spc="15" dirty="0">
                <a:solidFill>
                  <a:srgbClr val="23282A"/>
                </a:solidFill>
                <a:latin typeface="Arial"/>
                <a:cs typeface="Arial"/>
              </a:rPr>
              <a:t> </a:t>
            </a:r>
            <a:r>
              <a:rPr sz="2300" dirty="0">
                <a:solidFill>
                  <a:srgbClr val="23282A"/>
                </a:solidFill>
                <a:latin typeface="Arial"/>
                <a:cs typeface="Arial"/>
              </a:rPr>
              <a:t>las</a:t>
            </a:r>
            <a:r>
              <a:rPr sz="2300" spc="10" dirty="0">
                <a:solidFill>
                  <a:srgbClr val="23282A"/>
                </a:solidFill>
                <a:latin typeface="Arial"/>
                <a:cs typeface="Arial"/>
              </a:rPr>
              <a:t> </a:t>
            </a:r>
            <a:r>
              <a:rPr sz="2300" dirty="0">
                <a:solidFill>
                  <a:srgbClr val="23282A"/>
                </a:solidFill>
                <a:latin typeface="Arial"/>
                <a:cs typeface="Arial"/>
              </a:rPr>
              <a:t>personas</a:t>
            </a:r>
            <a:r>
              <a:rPr sz="2300" spc="15" dirty="0">
                <a:solidFill>
                  <a:srgbClr val="23282A"/>
                </a:solidFill>
                <a:latin typeface="Arial"/>
                <a:cs typeface="Arial"/>
              </a:rPr>
              <a:t> </a:t>
            </a:r>
            <a:r>
              <a:rPr sz="2300" dirty="0">
                <a:solidFill>
                  <a:srgbClr val="23282A"/>
                </a:solidFill>
                <a:latin typeface="Arial"/>
                <a:cs typeface="Arial"/>
              </a:rPr>
              <a:t>como</a:t>
            </a:r>
            <a:r>
              <a:rPr sz="2300" spc="15" dirty="0">
                <a:solidFill>
                  <a:srgbClr val="23282A"/>
                </a:solidFill>
                <a:latin typeface="Arial"/>
                <a:cs typeface="Arial"/>
              </a:rPr>
              <a:t> </a:t>
            </a:r>
            <a:r>
              <a:rPr sz="2300" dirty="0">
                <a:solidFill>
                  <a:srgbClr val="23282A"/>
                </a:solidFill>
                <a:latin typeface="Arial"/>
                <a:cs typeface="Arial"/>
              </a:rPr>
              <a:t>de</a:t>
            </a:r>
            <a:r>
              <a:rPr sz="2300" spc="15" dirty="0">
                <a:solidFill>
                  <a:srgbClr val="23282A"/>
                </a:solidFill>
                <a:latin typeface="Arial"/>
                <a:cs typeface="Arial"/>
              </a:rPr>
              <a:t> </a:t>
            </a:r>
            <a:r>
              <a:rPr sz="2300" spc="-25" dirty="0">
                <a:solidFill>
                  <a:srgbClr val="23282A"/>
                </a:solidFill>
                <a:latin typeface="Arial"/>
                <a:cs typeface="Arial"/>
              </a:rPr>
              <a:t>los </a:t>
            </a:r>
            <a:r>
              <a:rPr sz="2300" dirty="0">
                <a:solidFill>
                  <a:srgbClr val="23282A"/>
                </a:solidFill>
                <a:latin typeface="Arial"/>
                <a:cs typeface="Arial"/>
              </a:rPr>
              <a:t>pacientes</a:t>
            </a:r>
            <a:r>
              <a:rPr sz="2300" spc="5" dirty="0">
                <a:solidFill>
                  <a:srgbClr val="23282A"/>
                </a:solidFill>
                <a:latin typeface="Arial"/>
                <a:cs typeface="Arial"/>
              </a:rPr>
              <a:t> </a:t>
            </a:r>
            <a:r>
              <a:rPr sz="2300" dirty="0">
                <a:solidFill>
                  <a:srgbClr val="23282A"/>
                </a:solidFill>
                <a:latin typeface="Arial"/>
                <a:cs typeface="Arial"/>
              </a:rPr>
              <a:t>y</a:t>
            </a:r>
            <a:r>
              <a:rPr sz="2300" spc="5" dirty="0">
                <a:solidFill>
                  <a:srgbClr val="23282A"/>
                </a:solidFill>
                <a:latin typeface="Arial"/>
                <a:cs typeface="Arial"/>
              </a:rPr>
              <a:t> </a:t>
            </a:r>
            <a:r>
              <a:rPr sz="2300" spc="-10" dirty="0">
                <a:solidFill>
                  <a:srgbClr val="23282A"/>
                </a:solidFill>
                <a:latin typeface="Arial"/>
                <a:cs typeface="Arial"/>
              </a:rPr>
              <a:t>profesionales.”</a:t>
            </a:r>
            <a:endParaRPr sz="2300">
              <a:latin typeface="Arial"/>
              <a:cs typeface="Arial"/>
            </a:endParaRPr>
          </a:p>
          <a:p>
            <a:pPr marL="12700" marR="513080">
              <a:lnSpc>
                <a:spcPct val="100000"/>
              </a:lnSpc>
              <a:spcBef>
                <a:spcPts val="2015"/>
              </a:spcBef>
            </a:pPr>
            <a:r>
              <a:rPr sz="2300" dirty="0">
                <a:solidFill>
                  <a:srgbClr val="23282A"/>
                </a:solidFill>
                <a:latin typeface="Arial"/>
                <a:cs typeface="Arial"/>
              </a:rPr>
              <a:t>“Las</a:t>
            </a:r>
            <a:r>
              <a:rPr sz="2300" spc="10" dirty="0">
                <a:solidFill>
                  <a:srgbClr val="23282A"/>
                </a:solidFill>
                <a:latin typeface="Arial"/>
                <a:cs typeface="Arial"/>
              </a:rPr>
              <a:t> </a:t>
            </a:r>
            <a:r>
              <a:rPr sz="2300" dirty="0">
                <a:solidFill>
                  <a:srgbClr val="23282A"/>
                </a:solidFill>
                <a:latin typeface="Arial"/>
                <a:cs typeface="Arial"/>
              </a:rPr>
              <a:t>Academias</a:t>
            </a:r>
            <a:r>
              <a:rPr sz="2300" spc="15" dirty="0">
                <a:solidFill>
                  <a:srgbClr val="23282A"/>
                </a:solidFill>
                <a:latin typeface="Arial"/>
                <a:cs typeface="Arial"/>
              </a:rPr>
              <a:t> </a:t>
            </a:r>
            <a:r>
              <a:rPr sz="2300" dirty="0">
                <a:solidFill>
                  <a:srgbClr val="23282A"/>
                </a:solidFill>
                <a:latin typeface="Arial"/>
                <a:cs typeface="Arial"/>
              </a:rPr>
              <a:t>Nacionales</a:t>
            </a:r>
            <a:r>
              <a:rPr sz="2300" spc="15" dirty="0">
                <a:solidFill>
                  <a:srgbClr val="23282A"/>
                </a:solidFill>
                <a:latin typeface="Arial"/>
                <a:cs typeface="Arial"/>
              </a:rPr>
              <a:t> </a:t>
            </a:r>
            <a:r>
              <a:rPr sz="2300" dirty="0">
                <a:solidFill>
                  <a:srgbClr val="23282A"/>
                </a:solidFill>
                <a:latin typeface="Arial"/>
                <a:cs typeface="Arial"/>
              </a:rPr>
              <a:t>de</a:t>
            </a:r>
            <a:r>
              <a:rPr sz="2300" spc="15" dirty="0">
                <a:solidFill>
                  <a:srgbClr val="23282A"/>
                </a:solidFill>
                <a:latin typeface="Arial"/>
                <a:cs typeface="Arial"/>
              </a:rPr>
              <a:t> </a:t>
            </a:r>
            <a:r>
              <a:rPr sz="2300" dirty="0">
                <a:solidFill>
                  <a:srgbClr val="23282A"/>
                </a:solidFill>
                <a:latin typeface="Arial"/>
                <a:cs typeface="Arial"/>
              </a:rPr>
              <a:t>Ciencias</a:t>
            </a:r>
            <a:r>
              <a:rPr sz="2300" spc="15" dirty="0">
                <a:solidFill>
                  <a:srgbClr val="23282A"/>
                </a:solidFill>
                <a:latin typeface="Arial"/>
                <a:cs typeface="Arial"/>
              </a:rPr>
              <a:t> </a:t>
            </a:r>
            <a:r>
              <a:rPr sz="2300" dirty="0">
                <a:solidFill>
                  <a:srgbClr val="23282A"/>
                </a:solidFill>
                <a:latin typeface="Arial"/>
                <a:cs typeface="Arial"/>
              </a:rPr>
              <a:t>concluyeron</a:t>
            </a:r>
            <a:r>
              <a:rPr sz="2300" spc="15" dirty="0">
                <a:solidFill>
                  <a:srgbClr val="23282A"/>
                </a:solidFill>
                <a:latin typeface="Arial"/>
                <a:cs typeface="Arial"/>
              </a:rPr>
              <a:t> </a:t>
            </a:r>
            <a:r>
              <a:rPr sz="2300" dirty="0">
                <a:solidFill>
                  <a:srgbClr val="23282A"/>
                </a:solidFill>
                <a:latin typeface="Arial"/>
                <a:cs typeface="Arial"/>
              </a:rPr>
              <a:t>que</a:t>
            </a:r>
            <a:r>
              <a:rPr sz="2300" spc="15" dirty="0">
                <a:solidFill>
                  <a:srgbClr val="23282A"/>
                </a:solidFill>
                <a:latin typeface="Arial"/>
                <a:cs typeface="Arial"/>
              </a:rPr>
              <a:t> </a:t>
            </a:r>
            <a:r>
              <a:rPr sz="2300" spc="-10" dirty="0">
                <a:solidFill>
                  <a:srgbClr val="23282A"/>
                </a:solidFill>
                <a:latin typeface="Arial"/>
                <a:cs typeface="Arial"/>
              </a:rPr>
              <a:t>brindar </a:t>
            </a:r>
            <a:r>
              <a:rPr sz="2300" dirty="0">
                <a:solidFill>
                  <a:srgbClr val="23282A"/>
                </a:solidFill>
                <a:latin typeface="Arial"/>
                <a:cs typeface="Arial"/>
              </a:rPr>
              <a:t>atención</a:t>
            </a:r>
            <a:r>
              <a:rPr sz="2300" spc="15" dirty="0">
                <a:solidFill>
                  <a:srgbClr val="23282A"/>
                </a:solidFill>
                <a:latin typeface="Arial"/>
                <a:cs typeface="Arial"/>
              </a:rPr>
              <a:t> </a:t>
            </a:r>
            <a:r>
              <a:rPr sz="2300" dirty="0">
                <a:solidFill>
                  <a:srgbClr val="23282A"/>
                </a:solidFill>
                <a:latin typeface="Arial"/>
                <a:cs typeface="Arial"/>
              </a:rPr>
              <a:t>de</a:t>
            </a:r>
            <a:r>
              <a:rPr sz="2300" spc="15" dirty="0">
                <a:solidFill>
                  <a:srgbClr val="23282A"/>
                </a:solidFill>
                <a:latin typeface="Arial"/>
                <a:cs typeface="Arial"/>
              </a:rPr>
              <a:t> </a:t>
            </a:r>
            <a:r>
              <a:rPr sz="2300" dirty="0">
                <a:solidFill>
                  <a:srgbClr val="23282A"/>
                </a:solidFill>
                <a:latin typeface="Arial"/>
                <a:cs typeface="Arial"/>
              </a:rPr>
              <a:t>calidad</a:t>
            </a:r>
            <a:r>
              <a:rPr sz="2300" spc="20" dirty="0">
                <a:solidFill>
                  <a:srgbClr val="23282A"/>
                </a:solidFill>
                <a:latin typeface="Arial"/>
                <a:cs typeface="Arial"/>
              </a:rPr>
              <a:t> </a:t>
            </a:r>
            <a:r>
              <a:rPr sz="2300" dirty="0">
                <a:solidFill>
                  <a:srgbClr val="23282A"/>
                </a:solidFill>
                <a:latin typeface="Arial"/>
                <a:cs typeface="Arial"/>
              </a:rPr>
              <a:t>centrada</a:t>
            </a:r>
            <a:r>
              <a:rPr sz="2300" spc="15" dirty="0">
                <a:solidFill>
                  <a:srgbClr val="23282A"/>
                </a:solidFill>
                <a:latin typeface="Arial"/>
                <a:cs typeface="Arial"/>
              </a:rPr>
              <a:t> </a:t>
            </a:r>
            <a:r>
              <a:rPr sz="2300" dirty="0">
                <a:solidFill>
                  <a:srgbClr val="23282A"/>
                </a:solidFill>
                <a:latin typeface="Arial"/>
                <a:cs typeface="Arial"/>
              </a:rPr>
              <a:t>en</a:t>
            </a:r>
            <a:r>
              <a:rPr sz="2300" spc="15" dirty="0">
                <a:solidFill>
                  <a:srgbClr val="23282A"/>
                </a:solidFill>
                <a:latin typeface="Arial"/>
                <a:cs typeface="Arial"/>
              </a:rPr>
              <a:t> </a:t>
            </a:r>
            <a:r>
              <a:rPr sz="2300" dirty="0">
                <a:solidFill>
                  <a:srgbClr val="23282A"/>
                </a:solidFill>
                <a:latin typeface="Arial"/>
                <a:cs typeface="Arial"/>
              </a:rPr>
              <a:t>la</a:t>
            </a:r>
            <a:r>
              <a:rPr sz="2300" spc="20" dirty="0">
                <a:solidFill>
                  <a:srgbClr val="23282A"/>
                </a:solidFill>
                <a:latin typeface="Arial"/>
                <a:cs typeface="Arial"/>
              </a:rPr>
              <a:t> </a:t>
            </a:r>
            <a:r>
              <a:rPr sz="2300" dirty="0">
                <a:solidFill>
                  <a:srgbClr val="23282A"/>
                </a:solidFill>
                <a:latin typeface="Arial"/>
                <a:cs typeface="Arial"/>
              </a:rPr>
              <a:t>persona</a:t>
            </a:r>
            <a:r>
              <a:rPr sz="2300" spc="15" dirty="0">
                <a:solidFill>
                  <a:srgbClr val="23282A"/>
                </a:solidFill>
                <a:latin typeface="Arial"/>
                <a:cs typeface="Arial"/>
              </a:rPr>
              <a:t> </a:t>
            </a:r>
            <a:r>
              <a:rPr sz="2300" dirty="0">
                <a:solidFill>
                  <a:srgbClr val="23282A"/>
                </a:solidFill>
                <a:latin typeface="Arial"/>
                <a:cs typeface="Arial"/>
              </a:rPr>
              <a:t>requerirá</a:t>
            </a:r>
            <a:r>
              <a:rPr sz="2300" spc="15" dirty="0">
                <a:solidFill>
                  <a:srgbClr val="23282A"/>
                </a:solidFill>
                <a:latin typeface="Arial"/>
                <a:cs typeface="Arial"/>
              </a:rPr>
              <a:t> </a:t>
            </a:r>
            <a:r>
              <a:rPr sz="2300" dirty="0">
                <a:solidFill>
                  <a:srgbClr val="23282A"/>
                </a:solidFill>
                <a:latin typeface="Arial"/>
                <a:cs typeface="Arial"/>
              </a:rPr>
              <a:t>una</a:t>
            </a:r>
            <a:r>
              <a:rPr sz="2300" spc="20" dirty="0">
                <a:solidFill>
                  <a:srgbClr val="23282A"/>
                </a:solidFill>
                <a:latin typeface="Arial"/>
                <a:cs typeface="Arial"/>
              </a:rPr>
              <a:t> </a:t>
            </a:r>
            <a:r>
              <a:rPr sz="2300" spc="-10" dirty="0">
                <a:solidFill>
                  <a:srgbClr val="23282A"/>
                </a:solidFill>
                <a:latin typeface="Arial"/>
                <a:cs typeface="Arial"/>
              </a:rPr>
              <a:t>fuerza </a:t>
            </a:r>
            <a:r>
              <a:rPr sz="2300" dirty="0">
                <a:solidFill>
                  <a:srgbClr val="23282A"/>
                </a:solidFill>
                <a:latin typeface="Arial"/>
                <a:cs typeface="Arial"/>
              </a:rPr>
              <a:t>laboral</a:t>
            </a:r>
            <a:r>
              <a:rPr sz="2300" spc="-5" dirty="0">
                <a:solidFill>
                  <a:srgbClr val="23282A"/>
                </a:solidFill>
                <a:latin typeface="Arial"/>
                <a:cs typeface="Arial"/>
              </a:rPr>
              <a:t> </a:t>
            </a:r>
            <a:r>
              <a:rPr sz="2300" dirty="0">
                <a:solidFill>
                  <a:srgbClr val="23282A"/>
                </a:solidFill>
                <a:latin typeface="Arial"/>
                <a:cs typeface="Arial"/>
              </a:rPr>
              <a:t>cuyo</a:t>
            </a:r>
            <a:r>
              <a:rPr sz="2300" spc="10" dirty="0">
                <a:solidFill>
                  <a:srgbClr val="23282A"/>
                </a:solidFill>
                <a:latin typeface="Arial"/>
                <a:cs typeface="Arial"/>
              </a:rPr>
              <a:t> </a:t>
            </a:r>
            <a:r>
              <a:rPr sz="2300" dirty="0">
                <a:solidFill>
                  <a:srgbClr val="23282A"/>
                </a:solidFill>
                <a:latin typeface="Arial"/>
                <a:cs typeface="Arial"/>
              </a:rPr>
              <a:t>bienestar</a:t>
            </a:r>
            <a:r>
              <a:rPr sz="2300" spc="10" dirty="0">
                <a:solidFill>
                  <a:srgbClr val="23282A"/>
                </a:solidFill>
                <a:latin typeface="Arial"/>
                <a:cs typeface="Arial"/>
              </a:rPr>
              <a:t> </a:t>
            </a:r>
            <a:r>
              <a:rPr sz="2300" dirty="0">
                <a:solidFill>
                  <a:srgbClr val="23282A"/>
                </a:solidFill>
                <a:latin typeface="Arial"/>
                <a:cs typeface="Arial"/>
              </a:rPr>
              <a:t>es</a:t>
            </a:r>
            <a:r>
              <a:rPr sz="2300" spc="10" dirty="0">
                <a:solidFill>
                  <a:srgbClr val="23282A"/>
                </a:solidFill>
                <a:latin typeface="Arial"/>
                <a:cs typeface="Arial"/>
              </a:rPr>
              <a:t> </a:t>
            </a:r>
            <a:r>
              <a:rPr sz="2300" dirty="0">
                <a:solidFill>
                  <a:srgbClr val="23282A"/>
                </a:solidFill>
                <a:latin typeface="Arial"/>
                <a:cs typeface="Arial"/>
              </a:rPr>
              <a:t>primordial,</a:t>
            </a:r>
            <a:r>
              <a:rPr sz="2300" spc="10" dirty="0">
                <a:solidFill>
                  <a:srgbClr val="23282A"/>
                </a:solidFill>
                <a:latin typeface="Arial"/>
                <a:cs typeface="Arial"/>
              </a:rPr>
              <a:t> </a:t>
            </a:r>
            <a:r>
              <a:rPr sz="2300" dirty="0">
                <a:solidFill>
                  <a:srgbClr val="23282A"/>
                </a:solidFill>
                <a:latin typeface="Arial"/>
                <a:cs typeface="Arial"/>
              </a:rPr>
              <a:t>lo</a:t>
            </a:r>
            <a:r>
              <a:rPr sz="2300" spc="5" dirty="0">
                <a:solidFill>
                  <a:srgbClr val="23282A"/>
                </a:solidFill>
                <a:latin typeface="Arial"/>
                <a:cs typeface="Arial"/>
              </a:rPr>
              <a:t> </a:t>
            </a:r>
            <a:r>
              <a:rPr sz="2300" dirty="0">
                <a:solidFill>
                  <a:srgbClr val="23282A"/>
                </a:solidFill>
                <a:latin typeface="Arial"/>
                <a:cs typeface="Arial"/>
              </a:rPr>
              <a:t>que</a:t>
            </a:r>
            <a:r>
              <a:rPr sz="2300" spc="10" dirty="0">
                <a:solidFill>
                  <a:srgbClr val="23282A"/>
                </a:solidFill>
                <a:latin typeface="Arial"/>
                <a:cs typeface="Arial"/>
              </a:rPr>
              <a:t> </a:t>
            </a:r>
            <a:r>
              <a:rPr sz="2300" dirty="0">
                <a:solidFill>
                  <a:srgbClr val="23282A"/>
                </a:solidFill>
                <a:latin typeface="Arial"/>
                <a:cs typeface="Arial"/>
              </a:rPr>
              <a:t>implica</a:t>
            </a:r>
            <a:r>
              <a:rPr sz="2300" spc="10" dirty="0">
                <a:solidFill>
                  <a:srgbClr val="23282A"/>
                </a:solidFill>
                <a:latin typeface="Arial"/>
                <a:cs typeface="Arial"/>
              </a:rPr>
              <a:t> </a:t>
            </a:r>
            <a:r>
              <a:rPr sz="2300" dirty="0">
                <a:solidFill>
                  <a:srgbClr val="23282A"/>
                </a:solidFill>
                <a:latin typeface="Arial"/>
                <a:cs typeface="Arial"/>
              </a:rPr>
              <a:t>que</a:t>
            </a:r>
            <a:r>
              <a:rPr sz="2300" spc="10" dirty="0">
                <a:solidFill>
                  <a:srgbClr val="23282A"/>
                </a:solidFill>
                <a:latin typeface="Arial"/>
                <a:cs typeface="Arial"/>
              </a:rPr>
              <a:t> </a:t>
            </a:r>
            <a:r>
              <a:rPr sz="2300" dirty="0">
                <a:solidFill>
                  <a:srgbClr val="23282A"/>
                </a:solidFill>
                <a:latin typeface="Arial"/>
                <a:cs typeface="Arial"/>
              </a:rPr>
              <a:t>se</a:t>
            </a:r>
            <a:r>
              <a:rPr sz="2300" spc="10" dirty="0">
                <a:solidFill>
                  <a:srgbClr val="23282A"/>
                </a:solidFill>
                <a:latin typeface="Arial"/>
                <a:cs typeface="Arial"/>
              </a:rPr>
              <a:t> </a:t>
            </a:r>
            <a:r>
              <a:rPr sz="2300" spc="-20" dirty="0">
                <a:solidFill>
                  <a:srgbClr val="23282A"/>
                </a:solidFill>
                <a:latin typeface="Arial"/>
                <a:cs typeface="Arial"/>
              </a:rPr>
              <a:t>debe </a:t>
            </a:r>
            <a:r>
              <a:rPr sz="2300" dirty="0">
                <a:solidFill>
                  <a:srgbClr val="23282A"/>
                </a:solidFill>
                <a:latin typeface="Arial"/>
                <a:cs typeface="Arial"/>
              </a:rPr>
              <a:t>revertir la</a:t>
            </a:r>
            <a:r>
              <a:rPr sz="2300" spc="10" dirty="0">
                <a:solidFill>
                  <a:srgbClr val="23282A"/>
                </a:solidFill>
                <a:latin typeface="Arial"/>
                <a:cs typeface="Arial"/>
              </a:rPr>
              <a:t> </a:t>
            </a:r>
            <a:r>
              <a:rPr sz="2300" dirty="0">
                <a:solidFill>
                  <a:srgbClr val="23282A"/>
                </a:solidFill>
                <a:latin typeface="Arial"/>
                <a:cs typeface="Arial"/>
              </a:rPr>
              <a:t>deshumanización</a:t>
            </a:r>
            <a:r>
              <a:rPr sz="2300" spc="10" dirty="0">
                <a:solidFill>
                  <a:srgbClr val="23282A"/>
                </a:solidFill>
                <a:latin typeface="Arial"/>
                <a:cs typeface="Arial"/>
              </a:rPr>
              <a:t> </a:t>
            </a:r>
            <a:r>
              <a:rPr sz="2300" dirty="0">
                <a:solidFill>
                  <a:srgbClr val="23282A"/>
                </a:solidFill>
                <a:latin typeface="Arial"/>
                <a:cs typeface="Arial"/>
              </a:rPr>
              <a:t>de</a:t>
            </a:r>
            <a:r>
              <a:rPr sz="2300" spc="10" dirty="0">
                <a:solidFill>
                  <a:srgbClr val="23282A"/>
                </a:solidFill>
                <a:latin typeface="Arial"/>
                <a:cs typeface="Arial"/>
              </a:rPr>
              <a:t> </a:t>
            </a:r>
            <a:r>
              <a:rPr sz="2300" dirty="0">
                <a:solidFill>
                  <a:srgbClr val="23282A"/>
                </a:solidFill>
                <a:latin typeface="Arial"/>
                <a:cs typeface="Arial"/>
              </a:rPr>
              <a:t>la</a:t>
            </a:r>
            <a:r>
              <a:rPr sz="2300" spc="10" dirty="0">
                <a:solidFill>
                  <a:srgbClr val="23282A"/>
                </a:solidFill>
                <a:latin typeface="Arial"/>
                <a:cs typeface="Arial"/>
              </a:rPr>
              <a:t> </a:t>
            </a:r>
            <a:r>
              <a:rPr sz="2300" dirty="0">
                <a:solidFill>
                  <a:srgbClr val="23282A"/>
                </a:solidFill>
                <a:latin typeface="Arial"/>
                <a:cs typeface="Arial"/>
              </a:rPr>
              <a:t>atención</a:t>
            </a:r>
            <a:r>
              <a:rPr sz="2300" spc="10" dirty="0">
                <a:solidFill>
                  <a:srgbClr val="23282A"/>
                </a:solidFill>
                <a:latin typeface="Arial"/>
                <a:cs typeface="Arial"/>
              </a:rPr>
              <a:t> </a:t>
            </a:r>
            <a:r>
              <a:rPr sz="2300" spc="-10" dirty="0">
                <a:solidFill>
                  <a:srgbClr val="23282A"/>
                </a:solidFill>
                <a:latin typeface="Arial"/>
                <a:cs typeface="Arial"/>
              </a:rPr>
              <a:t>médica.”</a:t>
            </a:r>
            <a:endParaRPr sz="2300">
              <a:latin typeface="Arial"/>
              <a:cs typeface="Arial"/>
            </a:endParaRPr>
          </a:p>
        </p:txBody>
      </p:sp>
      <p:sp>
        <p:nvSpPr>
          <p:cNvPr id="6" name="object 6"/>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23282A"/>
                </a:solidFill>
              </a:rPr>
              <a:t>El</a:t>
            </a:r>
            <a:r>
              <a:rPr sz="2800" spc="-20" dirty="0">
                <a:solidFill>
                  <a:srgbClr val="23282A"/>
                </a:solidFill>
              </a:rPr>
              <a:t> </a:t>
            </a:r>
            <a:r>
              <a:rPr sz="2800" dirty="0">
                <a:solidFill>
                  <a:srgbClr val="23282A"/>
                </a:solidFill>
              </a:rPr>
              <a:t>futuro</a:t>
            </a:r>
            <a:r>
              <a:rPr sz="2800" spc="-5" dirty="0">
                <a:solidFill>
                  <a:srgbClr val="23282A"/>
                </a:solidFill>
              </a:rPr>
              <a:t> </a:t>
            </a:r>
            <a:r>
              <a:rPr sz="2800" dirty="0">
                <a:solidFill>
                  <a:srgbClr val="23282A"/>
                </a:solidFill>
              </a:rPr>
              <a:t>de</a:t>
            </a:r>
            <a:r>
              <a:rPr sz="2800" spc="-5" dirty="0">
                <a:solidFill>
                  <a:srgbClr val="23282A"/>
                </a:solidFill>
              </a:rPr>
              <a:t> </a:t>
            </a:r>
            <a:r>
              <a:rPr sz="2800" dirty="0">
                <a:solidFill>
                  <a:srgbClr val="23282A"/>
                </a:solidFill>
              </a:rPr>
              <a:t>la</a:t>
            </a:r>
            <a:r>
              <a:rPr sz="2800" spc="-10" dirty="0">
                <a:solidFill>
                  <a:srgbClr val="23282A"/>
                </a:solidFill>
              </a:rPr>
              <a:t> </a:t>
            </a:r>
            <a:r>
              <a:rPr sz="2800" dirty="0">
                <a:solidFill>
                  <a:srgbClr val="23282A"/>
                </a:solidFill>
              </a:rPr>
              <a:t>atención</a:t>
            </a:r>
            <a:r>
              <a:rPr sz="2800" spc="-15" dirty="0">
                <a:solidFill>
                  <a:srgbClr val="23282A"/>
                </a:solidFill>
              </a:rPr>
              <a:t> </a:t>
            </a:r>
            <a:r>
              <a:rPr sz="2800" dirty="0">
                <a:solidFill>
                  <a:srgbClr val="23282A"/>
                </a:solidFill>
              </a:rPr>
              <a:t>de</a:t>
            </a:r>
            <a:r>
              <a:rPr sz="2800" spc="-15" dirty="0">
                <a:solidFill>
                  <a:srgbClr val="23282A"/>
                </a:solidFill>
              </a:rPr>
              <a:t> </a:t>
            </a:r>
            <a:r>
              <a:rPr sz="2800" dirty="0">
                <a:solidFill>
                  <a:srgbClr val="23282A"/>
                </a:solidFill>
              </a:rPr>
              <a:t>alta</a:t>
            </a:r>
            <a:r>
              <a:rPr sz="2800" spc="-15" dirty="0">
                <a:solidFill>
                  <a:srgbClr val="23282A"/>
                </a:solidFill>
              </a:rPr>
              <a:t> </a:t>
            </a:r>
            <a:r>
              <a:rPr sz="2800" dirty="0">
                <a:solidFill>
                  <a:srgbClr val="23282A"/>
                </a:solidFill>
              </a:rPr>
              <a:t>calidad,</a:t>
            </a:r>
            <a:r>
              <a:rPr sz="2800" spc="-20" dirty="0">
                <a:solidFill>
                  <a:srgbClr val="23282A"/>
                </a:solidFill>
              </a:rPr>
              <a:t> </a:t>
            </a:r>
            <a:r>
              <a:rPr sz="2800" dirty="0">
                <a:solidFill>
                  <a:srgbClr val="23282A"/>
                </a:solidFill>
              </a:rPr>
              <a:t>segura</a:t>
            </a:r>
            <a:r>
              <a:rPr sz="2800" spc="-15" dirty="0">
                <a:solidFill>
                  <a:srgbClr val="23282A"/>
                </a:solidFill>
              </a:rPr>
              <a:t> </a:t>
            </a:r>
            <a:r>
              <a:rPr sz="2800" dirty="0">
                <a:solidFill>
                  <a:srgbClr val="23282A"/>
                </a:solidFill>
              </a:rPr>
              <a:t>y</a:t>
            </a:r>
            <a:r>
              <a:rPr sz="2800" spc="-15" dirty="0">
                <a:solidFill>
                  <a:srgbClr val="23282A"/>
                </a:solidFill>
              </a:rPr>
              <a:t> </a:t>
            </a:r>
            <a:r>
              <a:rPr sz="2800" dirty="0">
                <a:solidFill>
                  <a:srgbClr val="23282A"/>
                </a:solidFill>
              </a:rPr>
              <a:t>centrada</a:t>
            </a:r>
            <a:r>
              <a:rPr sz="2800" spc="-15" dirty="0">
                <a:solidFill>
                  <a:srgbClr val="23282A"/>
                </a:solidFill>
              </a:rPr>
              <a:t> </a:t>
            </a:r>
            <a:r>
              <a:rPr sz="2800" dirty="0">
                <a:solidFill>
                  <a:srgbClr val="23282A"/>
                </a:solidFill>
              </a:rPr>
              <a:t>en</a:t>
            </a:r>
            <a:r>
              <a:rPr sz="2800" spc="-15" dirty="0">
                <a:solidFill>
                  <a:srgbClr val="23282A"/>
                </a:solidFill>
              </a:rPr>
              <a:t> </a:t>
            </a:r>
            <a:r>
              <a:rPr sz="2800" spc="-25" dirty="0">
                <a:solidFill>
                  <a:srgbClr val="23282A"/>
                </a:solidFill>
              </a:rPr>
              <a:t>la </a:t>
            </a:r>
            <a:r>
              <a:rPr sz="2800" spc="-10" dirty="0">
                <a:solidFill>
                  <a:srgbClr val="23282A"/>
                </a:solidFill>
              </a:rPr>
              <a:t>persona.</a:t>
            </a:r>
            <a:endParaRPr sz="2800"/>
          </a:p>
        </p:txBody>
      </p:sp>
      <p:sp>
        <p:nvSpPr>
          <p:cNvPr id="7" name="object 7"/>
          <p:cNvSpPr txBox="1"/>
          <p:nvPr/>
        </p:nvSpPr>
        <p:spPr>
          <a:xfrm>
            <a:off x="78739" y="5681624"/>
            <a:ext cx="11824335" cy="513080"/>
          </a:xfrm>
          <a:prstGeom prst="rect">
            <a:avLst/>
          </a:prstGeom>
        </p:spPr>
        <p:txBody>
          <a:bodyPr vert="horz" wrap="square" lIns="0" tIns="12065" rIns="0" bIns="0" rtlCol="0">
            <a:spAutoFit/>
          </a:bodyPr>
          <a:lstStyle/>
          <a:p>
            <a:pPr marL="12700" marR="5080">
              <a:lnSpc>
                <a:spcPct val="100000"/>
              </a:lnSpc>
              <a:spcBef>
                <a:spcPts val="95"/>
              </a:spcBef>
            </a:pPr>
            <a:r>
              <a:rPr sz="1600" i="1" dirty="0">
                <a:latin typeface="Arial"/>
                <a:cs typeface="Arial"/>
              </a:rPr>
              <a:t>*A</a:t>
            </a:r>
            <a:r>
              <a:rPr sz="1600" i="1" spc="-40" dirty="0">
                <a:latin typeface="Arial"/>
                <a:cs typeface="Arial"/>
              </a:rPr>
              <a:t> </a:t>
            </a:r>
            <a:r>
              <a:rPr sz="1600" i="1" spc="-10" dirty="0">
                <a:latin typeface="Arial"/>
                <a:cs typeface="Arial"/>
              </a:rPr>
              <a:t>Multidimensional</a:t>
            </a:r>
            <a:r>
              <a:rPr sz="1600" i="1" spc="-50" dirty="0">
                <a:latin typeface="Arial"/>
                <a:cs typeface="Arial"/>
              </a:rPr>
              <a:t> </a:t>
            </a:r>
            <a:r>
              <a:rPr sz="1600" i="1" dirty="0">
                <a:latin typeface="Arial"/>
                <a:cs typeface="Arial"/>
              </a:rPr>
              <a:t>quality</a:t>
            </a:r>
            <a:r>
              <a:rPr sz="1600" i="1" spc="-45" dirty="0">
                <a:latin typeface="Arial"/>
                <a:cs typeface="Arial"/>
              </a:rPr>
              <a:t> </a:t>
            </a:r>
            <a:r>
              <a:rPr sz="1600" i="1" dirty="0">
                <a:latin typeface="Arial"/>
                <a:cs typeface="Arial"/>
              </a:rPr>
              <a:t>model:</a:t>
            </a:r>
            <a:r>
              <a:rPr sz="1600" i="1" spc="-20" dirty="0">
                <a:latin typeface="Arial"/>
                <a:cs typeface="Arial"/>
              </a:rPr>
              <a:t> </a:t>
            </a:r>
            <a:r>
              <a:rPr sz="1600" i="1" dirty="0">
                <a:latin typeface="Arial"/>
                <a:cs typeface="Arial"/>
              </a:rPr>
              <a:t>an</a:t>
            </a:r>
            <a:r>
              <a:rPr sz="1600" i="1" spc="-45" dirty="0">
                <a:latin typeface="Arial"/>
                <a:cs typeface="Arial"/>
              </a:rPr>
              <a:t> </a:t>
            </a:r>
            <a:r>
              <a:rPr sz="1600" i="1" dirty="0">
                <a:latin typeface="Arial"/>
                <a:cs typeface="Arial"/>
              </a:rPr>
              <a:t>opportunity</a:t>
            </a:r>
            <a:r>
              <a:rPr sz="1600" i="1" spc="-20" dirty="0">
                <a:latin typeface="Arial"/>
                <a:cs typeface="Arial"/>
              </a:rPr>
              <a:t> </a:t>
            </a:r>
            <a:r>
              <a:rPr sz="1600" i="1" dirty="0">
                <a:latin typeface="Arial"/>
                <a:cs typeface="Arial"/>
              </a:rPr>
              <a:t>for</a:t>
            </a:r>
            <a:r>
              <a:rPr sz="1600" i="1" spc="-20" dirty="0">
                <a:latin typeface="Arial"/>
                <a:cs typeface="Arial"/>
              </a:rPr>
              <a:t> </a:t>
            </a:r>
            <a:r>
              <a:rPr sz="1600" i="1" dirty="0">
                <a:latin typeface="Arial"/>
                <a:cs typeface="Arial"/>
              </a:rPr>
              <a:t>patients,</a:t>
            </a:r>
            <a:r>
              <a:rPr sz="1600" i="1" spc="-45" dirty="0">
                <a:latin typeface="Arial"/>
                <a:cs typeface="Arial"/>
              </a:rPr>
              <a:t> </a:t>
            </a:r>
            <a:r>
              <a:rPr sz="1600" i="1" dirty="0">
                <a:latin typeface="Arial"/>
                <a:cs typeface="Arial"/>
              </a:rPr>
              <a:t>their</a:t>
            </a:r>
            <a:r>
              <a:rPr sz="1600" i="1" spc="-35" dirty="0">
                <a:latin typeface="Arial"/>
                <a:cs typeface="Arial"/>
              </a:rPr>
              <a:t> </a:t>
            </a:r>
            <a:r>
              <a:rPr sz="1600" i="1" dirty="0">
                <a:latin typeface="Arial"/>
                <a:cs typeface="Arial"/>
              </a:rPr>
              <a:t>kin,</a:t>
            </a:r>
            <a:r>
              <a:rPr sz="1600" i="1" spc="-40" dirty="0">
                <a:latin typeface="Arial"/>
                <a:cs typeface="Arial"/>
              </a:rPr>
              <a:t> </a:t>
            </a:r>
            <a:r>
              <a:rPr sz="1600" i="1" dirty="0">
                <a:latin typeface="Arial"/>
                <a:cs typeface="Arial"/>
              </a:rPr>
              <a:t>healthcare</a:t>
            </a:r>
            <a:r>
              <a:rPr sz="1600" i="1" spc="-45" dirty="0">
                <a:latin typeface="Arial"/>
                <a:cs typeface="Arial"/>
              </a:rPr>
              <a:t> </a:t>
            </a:r>
            <a:r>
              <a:rPr sz="1600" i="1" dirty="0">
                <a:latin typeface="Arial"/>
                <a:cs typeface="Arial"/>
              </a:rPr>
              <a:t>providers</a:t>
            </a:r>
            <a:r>
              <a:rPr sz="1600" i="1" spc="-25" dirty="0">
                <a:latin typeface="Arial"/>
                <a:cs typeface="Arial"/>
              </a:rPr>
              <a:t> </a:t>
            </a:r>
            <a:r>
              <a:rPr sz="1600" i="1" dirty="0">
                <a:latin typeface="Arial"/>
                <a:cs typeface="Arial"/>
              </a:rPr>
              <a:t>and</a:t>
            </a:r>
            <a:r>
              <a:rPr sz="1600" i="1" spc="-40" dirty="0">
                <a:latin typeface="Arial"/>
                <a:cs typeface="Arial"/>
              </a:rPr>
              <a:t> </a:t>
            </a:r>
            <a:r>
              <a:rPr sz="1600" i="1" spc="-10" dirty="0">
                <a:latin typeface="Arial"/>
                <a:cs typeface="Arial"/>
              </a:rPr>
              <a:t>professional</a:t>
            </a:r>
            <a:r>
              <a:rPr sz="1600" i="1" spc="-50" dirty="0">
                <a:latin typeface="Arial"/>
                <a:cs typeface="Arial"/>
              </a:rPr>
              <a:t> </a:t>
            </a:r>
            <a:r>
              <a:rPr sz="1600" i="1" dirty="0">
                <a:latin typeface="Arial"/>
                <a:cs typeface="Arial"/>
              </a:rPr>
              <a:t>in</a:t>
            </a:r>
            <a:r>
              <a:rPr sz="1600" i="1" spc="-40" dirty="0">
                <a:latin typeface="Arial"/>
                <a:cs typeface="Arial"/>
              </a:rPr>
              <a:t> </a:t>
            </a:r>
            <a:r>
              <a:rPr sz="1600" i="1" dirty="0">
                <a:latin typeface="Arial"/>
                <a:cs typeface="Arial"/>
              </a:rPr>
              <a:t>the</a:t>
            </a:r>
            <a:r>
              <a:rPr sz="1600" i="1" spc="-30" dirty="0">
                <a:latin typeface="Arial"/>
                <a:cs typeface="Arial"/>
              </a:rPr>
              <a:t> </a:t>
            </a:r>
            <a:r>
              <a:rPr sz="1600" i="1" dirty="0">
                <a:latin typeface="Arial"/>
                <a:cs typeface="Arial"/>
              </a:rPr>
              <a:t>new</a:t>
            </a:r>
            <a:r>
              <a:rPr sz="1600" i="1" spc="-45" dirty="0">
                <a:latin typeface="Arial"/>
                <a:cs typeface="Arial"/>
              </a:rPr>
              <a:t> </a:t>
            </a:r>
            <a:r>
              <a:rPr sz="1600" i="1" spc="-10" dirty="0">
                <a:latin typeface="Arial"/>
                <a:cs typeface="Arial"/>
              </a:rPr>
              <a:t>COVID-</a:t>
            </a:r>
            <a:r>
              <a:rPr sz="1600" i="1" spc="-25" dirty="0">
                <a:latin typeface="Arial"/>
                <a:cs typeface="Arial"/>
              </a:rPr>
              <a:t>19 </a:t>
            </a:r>
            <a:r>
              <a:rPr sz="1600" i="1" dirty="0">
                <a:latin typeface="Arial"/>
                <a:cs typeface="Arial"/>
              </a:rPr>
              <a:t>period.</a:t>
            </a:r>
            <a:r>
              <a:rPr sz="1600" i="1" spc="-40" dirty="0">
                <a:latin typeface="Arial"/>
                <a:cs typeface="Arial"/>
              </a:rPr>
              <a:t> </a:t>
            </a:r>
            <a:r>
              <a:rPr sz="1600" i="1" dirty="0">
                <a:latin typeface="Arial"/>
                <a:cs typeface="Arial"/>
              </a:rPr>
              <a:t>Lachman</a:t>
            </a:r>
            <a:r>
              <a:rPr sz="1600" i="1" spc="-35" dirty="0">
                <a:latin typeface="Arial"/>
                <a:cs typeface="Arial"/>
              </a:rPr>
              <a:t> </a:t>
            </a:r>
            <a:r>
              <a:rPr sz="1600" i="1" dirty="0">
                <a:latin typeface="Arial"/>
                <a:cs typeface="Arial"/>
              </a:rPr>
              <a:t>et</a:t>
            </a:r>
            <a:r>
              <a:rPr sz="1600" i="1" spc="-35" dirty="0">
                <a:latin typeface="Arial"/>
                <a:cs typeface="Arial"/>
              </a:rPr>
              <a:t> </a:t>
            </a:r>
            <a:r>
              <a:rPr sz="1600" i="1" dirty="0">
                <a:latin typeface="Arial"/>
                <a:cs typeface="Arial"/>
              </a:rPr>
              <a:t>al.</a:t>
            </a:r>
            <a:r>
              <a:rPr sz="1600" i="1" spc="-45" dirty="0">
                <a:latin typeface="Arial"/>
                <a:cs typeface="Arial"/>
              </a:rPr>
              <a:t> </a:t>
            </a:r>
            <a:r>
              <a:rPr sz="1600" i="1" dirty="0">
                <a:latin typeface="Arial"/>
                <a:cs typeface="Arial"/>
              </a:rPr>
              <a:t>16</a:t>
            </a:r>
            <a:r>
              <a:rPr sz="1600" i="1" spc="-35" dirty="0">
                <a:latin typeface="Arial"/>
                <a:cs typeface="Arial"/>
              </a:rPr>
              <a:t> </a:t>
            </a:r>
            <a:r>
              <a:rPr sz="1600" i="1" dirty="0">
                <a:latin typeface="Arial"/>
                <a:cs typeface="Arial"/>
              </a:rPr>
              <a:t>Sept</a:t>
            </a:r>
            <a:r>
              <a:rPr sz="1600" i="1" spc="-50" dirty="0">
                <a:latin typeface="Arial"/>
                <a:cs typeface="Arial"/>
              </a:rPr>
              <a:t> </a:t>
            </a:r>
            <a:r>
              <a:rPr sz="1600" i="1" dirty="0">
                <a:latin typeface="Arial"/>
                <a:cs typeface="Arial"/>
              </a:rPr>
              <a:t>2020.</a:t>
            </a:r>
            <a:r>
              <a:rPr sz="1600" i="1" spc="-40" dirty="0">
                <a:latin typeface="Arial"/>
                <a:cs typeface="Arial"/>
              </a:rPr>
              <a:t> </a:t>
            </a:r>
            <a:r>
              <a:rPr sz="1600" i="1" spc="-10" dirty="0">
                <a:latin typeface="Arial"/>
                <a:cs typeface="Arial"/>
              </a:rPr>
              <a:t>https://doi.org/10.12688/f1000research.26368.1</a:t>
            </a:r>
            <a:endParaRPr sz="1600">
              <a:latin typeface="Arial"/>
              <a:cs typeface="Arial"/>
            </a:endParaRPr>
          </a:p>
        </p:txBody>
      </p:sp>
      <p:sp>
        <p:nvSpPr>
          <p:cNvPr id="8" name="object 8"/>
          <p:cNvSpPr/>
          <p:nvPr/>
        </p:nvSpPr>
        <p:spPr>
          <a:xfrm>
            <a:off x="0" y="6356591"/>
            <a:ext cx="12192000" cy="500380"/>
          </a:xfrm>
          <a:custGeom>
            <a:avLst/>
            <a:gdLst/>
            <a:ahLst/>
            <a:cxnLst/>
            <a:rect l="l" t="t" r="r" b="b"/>
            <a:pathLst>
              <a:path w="12192000" h="500379">
                <a:moveTo>
                  <a:pt x="12192000" y="0"/>
                </a:moveTo>
                <a:lnTo>
                  <a:pt x="0" y="0"/>
                </a:lnTo>
                <a:lnTo>
                  <a:pt x="0" y="499884"/>
                </a:lnTo>
                <a:lnTo>
                  <a:pt x="12192000" y="499884"/>
                </a:lnTo>
                <a:lnTo>
                  <a:pt x="12192000" y="0"/>
                </a:lnTo>
                <a:close/>
              </a:path>
            </a:pathLst>
          </a:custGeom>
          <a:solidFill>
            <a:srgbClr val="69C9D2"/>
          </a:solidFill>
        </p:spPr>
        <p:txBody>
          <a:bodyPr wrap="square" lIns="0" tIns="0" rIns="0" bIns="0" rtlCol="0"/>
          <a:lstStyle/>
          <a:p>
            <a:endParaRPr/>
          </a:p>
        </p:txBody>
      </p:sp>
      <p:sp>
        <p:nvSpPr>
          <p:cNvPr id="9" name="object 9"/>
          <p:cNvSpPr/>
          <p:nvPr/>
        </p:nvSpPr>
        <p:spPr>
          <a:xfrm>
            <a:off x="0" y="140207"/>
            <a:ext cx="279400" cy="640080"/>
          </a:xfrm>
          <a:custGeom>
            <a:avLst/>
            <a:gdLst/>
            <a:ahLst/>
            <a:cxnLst/>
            <a:rect l="l" t="t" r="r" b="b"/>
            <a:pathLst>
              <a:path w="279400" h="640080">
                <a:moveTo>
                  <a:pt x="278892" y="0"/>
                </a:moveTo>
                <a:lnTo>
                  <a:pt x="0" y="0"/>
                </a:lnTo>
                <a:lnTo>
                  <a:pt x="0" y="640080"/>
                </a:lnTo>
                <a:lnTo>
                  <a:pt x="278892" y="640080"/>
                </a:lnTo>
                <a:lnTo>
                  <a:pt x="278892" y="0"/>
                </a:lnTo>
                <a:close/>
              </a:path>
            </a:pathLst>
          </a:custGeom>
          <a:solidFill>
            <a:srgbClr val="85D2DA"/>
          </a:solidFill>
        </p:spPr>
        <p:txBody>
          <a:bodyPr wrap="square" lIns="0" tIns="0" rIns="0" bIns="0" rtlCol="0"/>
          <a:lstStyle/>
          <a:p>
            <a:endParaRPr/>
          </a:p>
        </p:txBody>
      </p:sp>
      <p:pic>
        <p:nvPicPr>
          <p:cNvPr id="10" name="object 10"/>
          <p:cNvPicPr/>
          <p:nvPr/>
        </p:nvPicPr>
        <p:blipFill>
          <a:blip r:embed="rId2" cstate="print"/>
          <a:stretch>
            <a:fillRect/>
          </a:stretch>
        </p:blipFill>
        <p:spPr>
          <a:xfrm>
            <a:off x="167639" y="2040636"/>
            <a:ext cx="2380475" cy="2395727"/>
          </a:xfrm>
          <a:prstGeom prst="rect">
            <a:avLst/>
          </a:prstGeom>
        </p:spPr>
      </p:pic>
      <p:sp>
        <p:nvSpPr>
          <p:cNvPr id="11" name="object 11"/>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8</a:t>
            </a:fld>
            <a:endParaRPr sz="1300"/>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2877" rIns="0" bIns="0" rtlCol="0">
            <a:spAutoFit/>
          </a:bodyPr>
          <a:lstStyle/>
          <a:p>
            <a:pPr marL="1698625">
              <a:lnSpc>
                <a:spcPct val="100000"/>
              </a:lnSpc>
              <a:spcBef>
                <a:spcPts val="100"/>
              </a:spcBef>
            </a:pPr>
            <a:r>
              <a:rPr sz="2400" dirty="0">
                <a:solidFill>
                  <a:srgbClr val="23282A"/>
                </a:solidFill>
              </a:rPr>
              <a:t>5</a:t>
            </a:r>
            <a:r>
              <a:rPr sz="2400" spc="-40" dirty="0">
                <a:solidFill>
                  <a:srgbClr val="23282A"/>
                </a:solidFill>
              </a:rPr>
              <a:t> </a:t>
            </a:r>
            <a:r>
              <a:rPr sz="2400" dirty="0">
                <a:solidFill>
                  <a:srgbClr val="23282A"/>
                </a:solidFill>
              </a:rPr>
              <a:t>impulsores</a:t>
            </a:r>
            <a:r>
              <a:rPr sz="2400" spc="10" dirty="0">
                <a:solidFill>
                  <a:srgbClr val="23282A"/>
                </a:solidFill>
              </a:rPr>
              <a:t> </a:t>
            </a:r>
            <a:r>
              <a:rPr sz="2400" dirty="0">
                <a:solidFill>
                  <a:srgbClr val="23282A"/>
                </a:solidFill>
              </a:rPr>
              <a:t>de</a:t>
            </a:r>
            <a:r>
              <a:rPr sz="2400" spc="10" dirty="0">
                <a:solidFill>
                  <a:srgbClr val="23282A"/>
                </a:solidFill>
              </a:rPr>
              <a:t> </a:t>
            </a:r>
            <a:r>
              <a:rPr sz="2400" dirty="0">
                <a:solidFill>
                  <a:srgbClr val="23282A"/>
                </a:solidFill>
              </a:rPr>
              <a:t>la</a:t>
            </a:r>
            <a:r>
              <a:rPr sz="2400" spc="10" dirty="0">
                <a:solidFill>
                  <a:srgbClr val="23282A"/>
                </a:solidFill>
              </a:rPr>
              <a:t> </a:t>
            </a:r>
            <a:r>
              <a:rPr sz="2400" dirty="0">
                <a:solidFill>
                  <a:srgbClr val="23282A"/>
                </a:solidFill>
              </a:rPr>
              <a:t>excelencia</a:t>
            </a:r>
            <a:r>
              <a:rPr sz="2400" spc="10" dirty="0">
                <a:solidFill>
                  <a:srgbClr val="23282A"/>
                </a:solidFill>
              </a:rPr>
              <a:t> </a:t>
            </a:r>
            <a:r>
              <a:rPr sz="2400" dirty="0">
                <a:solidFill>
                  <a:srgbClr val="23282A"/>
                </a:solidFill>
              </a:rPr>
              <a:t>en</a:t>
            </a:r>
            <a:r>
              <a:rPr sz="2400" spc="10" dirty="0">
                <a:solidFill>
                  <a:srgbClr val="23282A"/>
                </a:solidFill>
              </a:rPr>
              <a:t> </a:t>
            </a:r>
            <a:r>
              <a:rPr sz="2400" dirty="0">
                <a:solidFill>
                  <a:srgbClr val="23282A"/>
                </a:solidFill>
              </a:rPr>
              <a:t>la</a:t>
            </a:r>
            <a:r>
              <a:rPr sz="2400" spc="10" dirty="0">
                <a:solidFill>
                  <a:srgbClr val="23282A"/>
                </a:solidFill>
              </a:rPr>
              <a:t> </a:t>
            </a:r>
            <a:r>
              <a:rPr sz="2400" dirty="0">
                <a:solidFill>
                  <a:srgbClr val="23282A"/>
                </a:solidFill>
              </a:rPr>
              <a:t>atención</a:t>
            </a:r>
            <a:r>
              <a:rPr sz="2400" spc="10" dirty="0">
                <a:solidFill>
                  <a:srgbClr val="23282A"/>
                </a:solidFill>
              </a:rPr>
              <a:t> </a:t>
            </a:r>
            <a:r>
              <a:rPr sz="2400" dirty="0">
                <a:solidFill>
                  <a:srgbClr val="23282A"/>
                </a:solidFill>
              </a:rPr>
              <a:t>centrada</a:t>
            </a:r>
            <a:r>
              <a:rPr sz="2400" spc="10" dirty="0">
                <a:solidFill>
                  <a:srgbClr val="23282A"/>
                </a:solidFill>
              </a:rPr>
              <a:t> </a:t>
            </a:r>
            <a:r>
              <a:rPr sz="2400" dirty="0">
                <a:solidFill>
                  <a:srgbClr val="23282A"/>
                </a:solidFill>
              </a:rPr>
              <a:t>en</a:t>
            </a:r>
            <a:r>
              <a:rPr sz="2400" spc="10" dirty="0">
                <a:solidFill>
                  <a:srgbClr val="23282A"/>
                </a:solidFill>
              </a:rPr>
              <a:t> </a:t>
            </a:r>
            <a:r>
              <a:rPr sz="2400" dirty="0">
                <a:solidFill>
                  <a:srgbClr val="23282A"/>
                </a:solidFill>
              </a:rPr>
              <a:t>la</a:t>
            </a:r>
            <a:r>
              <a:rPr sz="2400" spc="15" dirty="0">
                <a:solidFill>
                  <a:srgbClr val="23282A"/>
                </a:solidFill>
              </a:rPr>
              <a:t> </a:t>
            </a:r>
            <a:r>
              <a:rPr sz="2400" spc="-10" dirty="0">
                <a:solidFill>
                  <a:srgbClr val="23282A"/>
                </a:solidFill>
              </a:rPr>
              <a:t>persona</a:t>
            </a:r>
            <a:endParaRPr sz="2400"/>
          </a:p>
        </p:txBody>
      </p:sp>
      <p:sp>
        <p:nvSpPr>
          <p:cNvPr id="3" name="object 3"/>
          <p:cNvSpPr/>
          <p:nvPr/>
        </p:nvSpPr>
        <p:spPr>
          <a:xfrm>
            <a:off x="4949190" y="634752"/>
            <a:ext cx="2295525" cy="1557655"/>
          </a:xfrm>
          <a:custGeom>
            <a:avLst/>
            <a:gdLst/>
            <a:ahLst/>
            <a:cxnLst/>
            <a:rect l="l" t="t" r="r" b="b"/>
            <a:pathLst>
              <a:path w="2295525" h="1557655">
                <a:moveTo>
                  <a:pt x="2035556" y="0"/>
                </a:moveTo>
                <a:lnTo>
                  <a:pt x="259588" y="0"/>
                </a:lnTo>
                <a:lnTo>
                  <a:pt x="212929" y="4182"/>
                </a:lnTo>
                <a:lnTo>
                  <a:pt x="169012" y="16240"/>
                </a:lnTo>
                <a:lnTo>
                  <a:pt x="128572" y="35440"/>
                </a:lnTo>
                <a:lnTo>
                  <a:pt x="92342" y="61050"/>
                </a:lnTo>
                <a:lnTo>
                  <a:pt x="61054" y="92337"/>
                </a:lnTo>
                <a:lnTo>
                  <a:pt x="35443" y="128567"/>
                </a:lnTo>
                <a:lnTo>
                  <a:pt x="16241" y="169007"/>
                </a:lnTo>
                <a:lnTo>
                  <a:pt x="4182" y="212925"/>
                </a:lnTo>
                <a:lnTo>
                  <a:pt x="0" y="259587"/>
                </a:lnTo>
                <a:lnTo>
                  <a:pt x="0" y="1297927"/>
                </a:lnTo>
                <a:lnTo>
                  <a:pt x="4182" y="1344589"/>
                </a:lnTo>
                <a:lnTo>
                  <a:pt x="16241" y="1388507"/>
                </a:lnTo>
                <a:lnTo>
                  <a:pt x="35443" y="1428948"/>
                </a:lnTo>
                <a:lnTo>
                  <a:pt x="61054" y="1465178"/>
                </a:lnTo>
                <a:lnTo>
                  <a:pt x="92342" y="1496464"/>
                </a:lnTo>
                <a:lnTo>
                  <a:pt x="128572" y="1522074"/>
                </a:lnTo>
                <a:lnTo>
                  <a:pt x="169012" y="1541275"/>
                </a:lnTo>
                <a:lnTo>
                  <a:pt x="212929" y="1553333"/>
                </a:lnTo>
                <a:lnTo>
                  <a:pt x="259588" y="1557515"/>
                </a:lnTo>
                <a:lnTo>
                  <a:pt x="2035556" y="1557515"/>
                </a:lnTo>
                <a:lnTo>
                  <a:pt x="2082214" y="1553333"/>
                </a:lnTo>
                <a:lnTo>
                  <a:pt x="2126131" y="1541275"/>
                </a:lnTo>
                <a:lnTo>
                  <a:pt x="2166571" y="1522074"/>
                </a:lnTo>
                <a:lnTo>
                  <a:pt x="2202801" y="1496464"/>
                </a:lnTo>
                <a:lnTo>
                  <a:pt x="2234089" y="1465178"/>
                </a:lnTo>
                <a:lnTo>
                  <a:pt x="2259700" y="1428948"/>
                </a:lnTo>
                <a:lnTo>
                  <a:pt x="2278902" y="1388507"/>
                </a:lnTo>
                <a:lnTo>
                  <a:pt x="2290961" y="1344589"/>
                </a:lnTo>
                <a:lnTo>
                  <a:pt x="2295144" y="1297927"/>
                </a:lnTo>
                <a:lnTo>
                  <a:pt x="2295144" y="259587"/>
                </a:lnTo>
                <a:lnTo>
                  <a:pt x="2290961" y="212925"/>
                </a:lnTo>
                <a:lnTo>
                  <a:pt x="2278902" y="169007"/>
                </a:lnTo>
                <a:lnTo>
                  <a:pt x="2259700" y="128567"/>
                </a:lnTo>
                <a:lnTo>
                  <a:pt x="2234089" y="92337"/>
                </a:lnTo>
                <a:lnTo>
                  <a:pt x="2202801" y="61050"/>
                </a:lnTo>
                <a:lnTo>
                  <a:pt x="2166571" y="35440"/>
                </a:lnTo>
                <a:lnTo>
                  <a:pt x="2126131" y="16240"/>
                </a:lnTo>
                <a:lnTo>
                  <a:pt x="2082214" y="4182"/>
                </a:lnTo>
                <a:lnTo>
                  <a:pt x="2035556" y="0"/>
                </a:lnTo>
                <a:close/>
              </a:path>
            </a:pathLst>
          </a:custGeom>
          <a:solidFill>
            <a:srgbClr val="205868"/>
          </a:solidFill>
        </p:spPr>
        <p:txBody>
          <a:bodyPr wrap="square" lIns="0" tIns="0" rIns="0" bIns="0" rtlCol="0"/>
          <a:lstStyle/>
          <a:p>
            <a:endParaRPr/>
          </a:p>
        </p:txBody>
      </p:sp>
      <p:sp>
        <p:nvSpPr>
          <p:cNvPr id="4" name="object 4"/>
          <p:cNvSpPr txBox="1"/>
          <p:nvPr/>
        </p:nvSpPr>
        <p:spPr>
          <a:xfrm>
            <a:off x="5171147" y="1031227"/>
            <a:ext cx="1853564" cy="938530"/>
          </a:xfrm>
          <a:prstGeom prst="rect">
            <a:avLst/>
          </a:prstGeom>
        </p:spPr>
        <p:txBody>
          <a:bodyPr vert="horz" wrap="square" lIns="0" tIns="36195" rIns="0" bIns="0" rtlCol="0">
            <a:spAutoFit/>
          </a:bodyPr>
          <a:lstStyle/>
          <a:p>
            <a:pPr marL="12700" marR="5080" indent="-4445" algn="ctr">
              <a:lnSpc>
                <a:spcPts val="1760"/>
              </a:lnSpc>
              <a:spcBef>
                <a:spcPts val="285"/>
              </a:spcBef>
            </a:pPr>
            <a:r>
              <a:rPr sz="1600" b="1" dirty="0">
                <a:solidFill>
                  <a:srgbClr val="FFFFFF"/>
                </a:solidFill>
                <a:latin typeface="Candara"/>
                <a:cs typeface="Candara"/>
              </a:rPr>
              <a:t>Crear</a:t>
            </a:r>
            <a:r>
              <a:rPr sz="1600" b="1" spc="-30" dirty="0">
                <a:solidFill>
                  <a:srgbClr val="FFFFFF"/>
                </a:solidFill>
                <a:latin typeface="Candara"/>
                <a:cs typeface="Candara"/>
              </a:rPr>
              <a:t> </a:t>
            </a:r>
            <a:r>
              <a:rPr sz="1600" b="1" spc="-10" dirty="0">
                <a:solidFill>
                  <a:srgbClr val="FFFFFF"/>
                </a:solidFill>
                <a:latin typeface="Candara"/>
                <a:cs typeface="Candara"/>
              </a:rPr>
              <a:t>estructuras organizacionales</a:t>
            </a:r>
            <a:r>
              <a:rPr sz="1600" b="1" dirty="0">
                <a:solidFill>
                  <a:srgbClr val="FFFFFF"/>
                </a:solidFill>
                <a:latin typeface="Candara"/>
                <a:cs typeface="Candara"/>
              </a:rPr>
              <a:t> </a:t>
            </a:r>
            <a:r>
              <a:rPr sz="1600" b="1" spc="-25" dirty="0">
                <a:solidFill>
                  <a:srgbClr val="FFFFFF"/>
                </a:solidFill>
                <a:latin typeface="Candara"/>
                <a:cs typeface="Candara"/>
              </a:rPr>
              <a:t>que </a:t>
            </a:r>
            <a:r>
              <a:rPr sz="1600" b="1" dirty="0">
                <a:solidFill>
                  <a:srgbClr val="FFFFFF"/>
                </a:solidFill>
                <a:latin typeface="Candara"/>
                <a:cs typeface="Candara"/>
              </a:rPr>
              <a:t>promuevan</a:t>
            </a:r>
            <a:r>
              <a:rPr sz="1600" b="1" spc="-85" dirty="0">
                <a:solidFill>
                  <a:srgbClr val="FFFFFF"/>
                </a:solidFill>
                <a:latin typeface="Candara"/>
                <a:cs typeface="Candara"/>
              </a:rPr>
              <a:t> </a:t>
            </a:r>
            <a:r>
              <a:rPr sz="1600" b="1" spc="-25" dirty="0">
                <a:solidFill>
                  <a:srgbClr val="FFFFFF"/>
                </a:solidFill>
                <a:latin typeface="Candara"/>
                <a:cs typeface="Candara"/>
              </a:rPr>
              <a:t>el </a:t>
            </a:r>
            <a:r>
              <a:rPr sz="1600" b="1" spc="-10" dirty="0">
                <a:solidFill>
                  <a:srgbClr val="FFFFFF"/>
                </a:solidFill>
                <a:latin typeface="Candara"/>
                <a:cs typeface="Candara"/>
              </a:rPr>
              <a:t>compromiso</a:t>
            </a:r>
            <a:endParaRPr sz="1600">
              <a:latin typeface="Candara"/>
              <a:cs typeface="Candara"/>
            </a:endParaRPr>
          </a:p>
        </p:txBody>
      </p:sp>
      <p:grpSp>
        <p:nvGrpSpPr>
          <p:cNvPr id="5" name="object 5"/>
          <p:cNvGrpSpPr/>
          <p:nvPr/>
        </p:nvGrpSpPr>
        <p:grpSpPr>
          <a:xfrm>
            <a:off x="7073138" y="1737206"/>
            <a:ext cx="2320925" cy="2403475"/>
            <a:chOff x="7073138" y="1737206"/>
            <a:chExt cx="2320925" cy="2403475"/>
          </a:xfrm>
        </p:grpSpPr>
        <p:sp>
          <p:nvSpPr>
            <p:cNvPr id="6" name="object 6"/>
            <p:cNvSpPr/>
            <p:nvPr/>
          </p:nvSpPr>
          <p:spPr>
            <a:xfrm>
              <a:off x="7252801" y="1741968"/>
              <a:ext cx="725805" cy="816610"/>
            </a:xfrm>
            <a:custGeom>
              <a:avLst/>
              <a:gdLst/>
              <a:ahLst/>
              <a:cxnLst/>
              <a:rect l="l" t="t" r="r" b="b"/>
              <a:pathLst>
                <a:path w="725804" h="816610">
                  <a:moveTo>
                    <a:pt x="0" y="0"/>
                  </a:moveTo>
                  <a:lnTo>
                    <a:pt x="41498" y="28626"/>
                  </a:lnTo>
                  <a:lnTo>
                    <a:pt x="82274" y="58159"/>
                  </a:lnTo>
                  <a:lnTo>
                    <a:pt x="122313" y="88585"/>
                  </a:lnTo>
                  <a:lnTo>
                    <a:pt x="161602" y="119887"/>
                  </a:lnTo>
                  <a:lnTo>
                    <a:pt x="200129" y="152053"/>
                  </a:lnTo>
                  <a:lnTo>
                    <a:pt x="237879" y="185066"/>
                  </a:lnTo>
                  <a:lnTo>
                    <a:pt x="274841" y="218912"/>
                  </a:lnTo>
                  <a:lnTo>
                    <a:pt x="311001" y="253577"/>
                  </a:lnTo>
                  <a:lnTo>
                    <a:pt x="346346" y="289045"/>
                  </a:lnTo>
                  <a:lnTo>
                    <a:pt x="380862" y="325302"/>
                  </a:lnTo>
                  <a:lnTo>
                    <a:pt x="414537" y="362334"/>
                  </a:lnTo>
                  <a:lnTo>
                    <a:pt x="447358" y="400124"/>
                  </a:lnTo>
                  <a:lnTo>
                    <a:pt x="479311" y="438659"/>
                  </a:lnTo>
                  <a:lnTo>
                    <a:pt x="510383" y="477924"/>
                  </a:lnTo>
                  <a:lnTo>
                    <a:pt x="540562" y="517904"/>
                  </a:lnTo>
                  <a:lnTo>
                    <a:pt x="569834" y="558584"/>
                  </a:lnTo>
                  <a:lnTo>
                    <a:pt x="598186" y="599950"/>
                  </a:lnTo>
                  <a:lnTo>
                    <a:pt x="625605" y="641987"/>
                  </a:lnTo>
                  <a:lnTo>
                    <a:pt x="652079" y="684680"/>
                  </a:lnTo>
                  <a:lnTo>
                    <a:pt x="677592" y="728013"/>
                  </a:lnTo>
                  <a:lnTo>
                    <a:pt x="702134" y="771974"/>
                  </a:lnTo>
                  <a:lnTo>
                    <a:pt x="725690" y="816546"/>
                  </a:lnTo>
                </a:path>
              </a:pathLst>
            </a:custGeom>
            <a:ln w="9525">
              <a:solidFill>
                <a:srgbClr val="D03639"/>
              </a:solidFill>
            </a:ln>
          </p:spPr>
          <p:txBody>
            <a:bodyPr wrap="square" lIns="0" tIns="0" rIns="0" bIns="0" rtlCol="0"/>
            <a:lstStyle/>
            <a:p>
              <a:endParaRPr/>
            </a:p>
          </p:txBody>
        </p:sp>
        <p:sp>
          <p:nvSpPr>
            <p:cNvPr id="7" name="object 7"/>
            <p:cNvSpPr/>
            <p:nvPr/>
          </p:nvSpPr>
          <p:spPr>
            <a:xfrm>
              <a:off x="7085838" y="2570232"/>
              <a:ext cx="2295525" cy="1557655"/>
            </a:xfrm>
            <a:custGeom>
              <a:avLst/>
              <a:gdLst/>
              <a:ahLst/>
              <a:cxnLst/>
              <a:rect l="l" t="t" r="r" b="b"/>
              <a:pathLst>
                <a:path w="2295525" h="1557654">
                  <a:moveTo>
                    <a:pt x="2035543" y="0"/>
                  </a:moveTo>
                  <a:lnTo>
                    <a:pt x="259588" y="0"/>
                  </a:lnTo>
                  <a:lnTo>
                    <a:pt x="212929" y="4182"/>
                  </a:lnTo>
                  <a:lnTo>
                    <a:pt x="169012" y="16240"/>
                  </a:lnTo>
                  <a:lnTo>
                    <a:pt x="128572" y="35440"/>
                  </a:lnTo>
                  <a:lnTo>
                    <a:pt x="92342" y="61050"/>
                  </a:lnTo>
                  <a:lnTo>
                    <a:pt x="61054" y="92337"/>
                  </a:lnTo>
                  <a:lnTo>
                    <a:pt x="35443" y="128567"/>
                  </a:lnTo>
                  <a:lnTo>
                    <a:pt x="16241" y="169007"/>
                  </a:lnTo>
                  <a:lnTo>
                    <a:pt x="4182" y="212925"/>
                  </a:lnTo>
                  <a:lnTo>
                    <a:pt x="0" y="259587"/>
                  </a:lnTo>
                  <a:lnTo>
                    <a:pt x="0" y="1297927"/>
                  </a:lnTo>
                  <a:lnTo>
                    <a:pt x="4182" y="1344589"/>
                  </a:lnTo>
                  <a:lnTo>
                    <a:pt x="16241" y="1388507"/>
                  </a:lnTo>
                  <a:lnTo>
                    <a:pt x="35443" y="1428948"/>
                  </a:lnTo>
                  <a:lnTo>
                    <a:pt x="61054" y="1465178"/>
                  </a:lnTo>
                  <a:lnTo>
                    <a:pt x="92342" y="1496464"/>
                  </a:lnTo>
                  <a:lnTo>
                    <a:pt x="128572" y="1522074"/>
                  </a:lnTo>
                  <a:lnTo>
                    <a:pt x="169012" y="1541275"/>
                  </a:lnTo>
                  <a:lnTo>
                    <a:pt x="212929" y="1553333"/>
                  </a:lnTo>
                  <a:lnTo>
                    <a:pt x="259588" y="1557515"/>
                  </a:lnTo>
                  <a:lnTo>
                    <a:pt x="2035543" y="1557515"/>
                  </a:lnTo>
                  <a:lnTo>
                    <a:pt x="2082206" y="1553333"/>
                  </a:lnTo>
                  <a:lnTo>
                    <a:pt x="2126125" y="1541275"/>
                  </a:lnTo>
                  <a:lnTo>
                    <a:pt x="2166567" y="1522074"/>
                  </a:lnTo>
                  <a:lnTo>
                    <a:pt x="2202799" y="1496464"/>
                  </a:lnTo>
                  <a:lnTo>
                    <a:pt x="2234088" y="1465178"/>
                  </a:lnTo>
                  <a:lnTo>
                    <a:pt x="2259700" y="1428948"/>
                  </a:lnTo>
                  <a:lnTo>
                    <a:pt x="2278902" y="1388507"/>
                  </a:lnTo>
                  <a:lnTo>
                    <a:pt x="2290961" y="1344589"/>
                  </a:lnTo>
                  <a:lnTo>
                    <a:pt x="2295144" y="1297927"/>
                  </a:lnTo>
                  <a:lnTo>
                    <a:pt x="2295144" y="259587"/>
                  </a:lnTo>
                  <a:lnTo>
                    <a:pt x="2290961" y="212925"/>
                  </a:lnTo>
                  <a:lnTo>
                    <a:pt x="2278902" y="169007"/>
                  </a:lnTo>
                  <a:lnTo>
                    <a:pt x="2259700" y="128567"/>
                  </a:lnTo>
                  <a:lnTo>
                    <a:pt x="2234088" y="92337"/>
                  </a:lnTo>
                  <a:lnTo>
                    <a:pt x="2202799" y="61050"/>
                  </a:lnTo>
                  <a:lnTo>
                    <a:pt x="2166567" y="35440"/>
                  </a:lnTo>
                  <a:lnTo>
                    <a:pt x="2126125" y="16240"/>
                  </a:lnTo>
                  <a:lnTo>
                    <a:pt x="2082206" y="4182"/>
                  </a:lnTo>
                  <a:lnTo>
                    <a:pt x="2035543" y="0"/>
                  </a:lnTo>
                  <a:close/>
                </a:path>
              </a:pathLst>
            </a:custGeom>
            <a:solidFill>
              <a:srgbClr val="6A181A"/>
            </a:solidFill>
          </p:spPr>
          <p:txBody>
            <a:bodyPr wrap="square" lIns="0" tIns="0" rIns="0" bIns="0" rtlCol="0"/>
            <a:lstStyle/>
            <a:p>
              <a:endParaRPr/>
            </a:p>
          </p:txBody>
        </p:sp>
        <p:sp>
          <p:nvSpPr>
            <p:cNvPr id="8" name="object 8"/>
            <p:cNvSpPr/>
            <p:nvPr/>
          </p:nvSpPr>
          <p:spPr>
            <a:xfrm>
              <a:off x="7085838" y="2570232"/>
              <a:ext cx="2295525" cy="1557655"/>
            </a:xfrm>
            <a:custGeom>
              <a:avLst/>
              <a:gdLst/>
              <a:ahLst/>
              <a:cxnLst/>
              <a:rect l="l" t="t" r="r" b="b"/>
              <a:pathLst>
                <a:path w="2295525" h="1557654">
                  <a:moveTo>
                    <a:pt x="0" y="259587"/>
                  </a:moveTo>
                  <a:lnTo>
                    <a:pt x="4182" y="212925"/>
                  </a:lnTo>
                  <a:lnTo>
                    <a:pt x="16241" y="169007"/>
                  </a:lnTo>
                  <a:lnTo>
                    <a:pt x="35443" y="128567"/>
                  </a:lnTo>
                  <a:lnTo>
                    <a:pt x="61054" y="92337"/>
                  </a:lnTo>
                  <a:lnTo>
                    <a:pt x="92342" y="61050"/>
                  </a:lnTo>
                  <a:lnTo>
                    <a:pt x="128572" y="35440"/>
                  </a:lnTo>
                  <a:lnTo>
                    <a:pt x="169012" y="16240"/>
                  </a:lnTo>
                  <a:lnTo>
                    <a:pt x="212929" y="4182"/>
                  </a:lnTo>
                  <a:lnTo>
                    <a:pt x="259588" y="0"/>
                  </a:lnTo>
                  <a:lnTo>
                    <a:pt x="2035543" y="0"/>
                  </a:lnTo>
                  <a:lnTo>
                    <a:pt x="2082206" y="4182"/>
                  </a:lnTo>
                  <a:lnTo>
                    <a:pt x="2126125" y="16240"/>
                  </a:lnTo>
                  <a:lnTo>
                    <a:pt x="2166567" y="35440"/>
                  </a:lnTo>
                  <a:lnTo>
                    <a:pt x="2202799" y="61050"/>
                  </a:lnTo>
                  <a:lnTo>
                    <a:pt x="2234088" y="92337"/>
                  </a:lnTo>
                  <a:lnTo>
                    <a:pt x="2259700" y="128567"/>
                  </a:lnTo>
                  <a:lnTo>
                    <a:pt x="2278902" y="169007"/>
                  </a:lnTo>
                  <a:lnTo>
                    <a:pt x="2290961" y="212925"/>
                  </a:lnTo>
                  <a:lnTo>
                    <a:pt x="2295144" y="259587"/>
                  </a:lnTo>
                  <a:lnTo>
                    <a:pt x="2295144" y="1297927"/>
                  </a:lnTo>
                  <a:lnTo>
                    <a:pt x="2290961" y="1344589"/>
                  </a:lnTo>
                  <a:lnTo>
                    <a:pt x="2278902" y="1388507"/>
                  </a:lnTo>
                  <a:lnTo>
                    <a:pt x="2259700" y="1428948"/>
                  </a:lnTo>
                  <a:lnTo>
                    <a:pt x="2234088" y="1465178"/>
                  </a:lnTo>
                  <a:lnTo>
                    <a:pt x="2202799" y="1496464"/>
                  </a:lnTo>
                  <a:lnTo>
                    <a:pt x="2166567" y="1522074"/>
                  </a:lnTo>
                  <a:lnTo>
                    <a:pt x="2126125" y="1541275"/>
                  </a:lnTo>
                  <a:lnTo>
                    <a:pt x="2082206" y="1553333"/>
                  </a:lnTo>
                  <a:lnTo>
                    <a:pt x="2035543" y="1557515"/>
                  </a:lnTo>
                  <a:lnTo>
                    <a:pt x="259588" y="1557515"/>
                  </a:lnTo>
                  <a:lnTo>
                    <a:pt x="212929" y="1553333"/>
                  </a:lnTo>
                  <a:lnTo>
                    <a:pt x="169012" y="1541275"/>
                  </a:lnTo>
                  <a:lnTo>
                    <a:pt x="128572" y="1522074"/>
                  </a:lnTo>
                  <a:lnTo>
                    <a:pt x="92342" y="1496464"/>
                  </a:lnTo>
                  <a:lnTo>
                    <a:pt x="61054" y="1465178"/>
                  </a:lnTo>
                  <a:lnTo>
                    <a:pt x="35443" y="1428948"/>
                  </a:lnTo>
                  <a:lnTo>
                    <a:pt x="16241" y="1388507"/>
                  </a:lnTo>
                  <a:lnTo>
                    <a:pt x="4182" y="1344589"/>
                  </a:lnTo>
                  <a:lnTo>
                    <a:pt x="0" y="1297927"/>
                  </a:lnTo>
                  <a:lnTo>
                    <a:pt x="0" y="259587"/>
                  </a:lnTo>
                  <a:close/>
                </a:path>
              </a:pathLst>
            </a:custGeom>
            <a:ln w="25400">
              <a:solidFill>
                <a:srgbClr val="FFFFFF"/>
              </a:solidFill>
            </a:ln>
          </p:spPr>
          <p:txBody>
            <a:bodyPr wrap="square" lIns="0" tIns="0" rIns="0" bIns="0" rtlCol="0"/>
            <a:lstStyle/>
            <a:p>
              <a:endParaRPr/>
            </a:p>
          </p:txBody>
        </p:sp>
      </p:grpSp>
      <p:sp>
        <p:nvSpPr>
          <p:cNvPr id="9" name="object 9"/>
          <p:cNvSpPr txBox="1"/>
          <p:nvPr/>
        </p:nvSpPr>
        <p:spPr>
          <a:xfrm>
            <a:off x="7343152" y="3078314"/>
            <a:ext cx="1778000" cy="491490"/>
          </a:xfrm>
          <a:prstGeom prst="rect">
            <a:avLst/>
          </a:prstGeom>
        </p:spPr>
        <p:txBody>
          <a:bodyPr vert="horz" wrap="square" lIns="0" tIns="37465" rIns="0" bIns="0" rtlCol="0">
            <a:spAutoFit/>
          </a:bodyPr>
          <a:lstStyle/>
          <a:p>
            <a:pPr marL="12700" marR="5080" indent="124460">
              <a:lnSpc>
                <a:spcPts val="1750"/>
              </a:lnSpc>
              <a:spcBef>
                <a:spcPts val="295"/>
              </a:spcBef>
            </a:pPr>
            <a:r>
              <a:rPr sz="1600" b="1" spc="-10" dirty="0">
                <a:solidFill>
                  <a:srgbClr val="FFFFFF"/>
                </a:solidFill>
                <a:latin typeface="Candara"/>
                <a:cs typeface="Candara"/>
              </a:rPr>
              <a:t>Conectar</a:t>
            </a:r>
            <a:r>
              <a:rPr sz="1600" b="1" spc="-15" dirty="0">
                <a:solidFill>
                  <a:srgbClr val="FFFFFF"/>
                </a:solidFill>
                <a:latin typeface="Candara"/>
                <a:cs typeface="Candara"/>
              </a:rPr>
              <a:t> </a:t>
            </a:r>
            <a:r>
              <a:rPr sz="1600" b="1" spc="-10" dirty="0">
                <a:solidFill>
                  <a:srgbClr val="FFFFFF"/>
                </a:solidFill>
                <a:latin typeface="Candara"/>
                <a:cs typeface="Candara"/>
              </a:rPr>
              <a:t>valores. estrategias </a:t>
            </a:r>
            <a:r>
              <a:rPr sz="1600" b="1" dirty="0">
                <a:solidFill>
                  <a:srgbClr val="FFFFFF"/>
                </a:solidFill>
                <a:latin typeface="Candara"/>
                <a:cs typeface="Candara"/>
              </a:rPr>
              <a:t>y</a:t>
            </a:r>
            <a:r>
              <a:rPr sz="1600" b="1" spc="-5" dirty="0">
                <a:solidFill>
                  <a:srgbClr val="FFFFFF"/>
                </a:solidFill>
                <a:latin typeface="Candara"/>
                <a:cs typeface="Candara"/>
              </a:rPr>
              <a:t> </a:t>
            </a:r>
            <a:r>
              <a:rPr sz="1600" b="1" spc="-10" dirty="0">
                <a:solidFill>
                  <a:srgbClr val="FFFFFF"/>
                </a:solidFill>
                <a:latin typeface="Candara"/>
                <a:cs typeface="Candara"/>
              </a:rPr>
              <a:t>acción.</a:t>
            </a:r>
            <a:endParaRPr sz="1600">
              <a:latin typeface="Candara"/>
              <a:cs typeface="Candara"/>
            </a:endParaRPr>
          </a:p>
        </p:txBody>
      </p:sp>
      <p:grpSp>
        <p:nvGrpSpPr>
          <p:cNvPr id="10" name="object 10"/>
          <p:cNvGrpSpPr/>
          <p:nvPr/>
        </p:nvGrpSpPr>
        <p:grpSpPr>
          <a:xfrm>
            <a:off x="6225794" y="4126673"/>
            <a:ext cx="2319020" cy="2042795"/>
            <a:chOff x="6225794" y="4126673"/>
            <a:chExt cx="2319020" cy="2042795"/>
          </a:xfrm>
        </p:grpSpPr>
        <p:sp>
          <p:nvSpPr>
            <p:cNvPr id="11" name="object 11"/>
            <p:cNvSpPr/>
            <p:nvPr/>
          </p:nvSpPr>
          <p:spPr>
            <a:xfrm>
              <a:off x="8051593" y="4131435"/>
              <a:ext cx="132715" cy="462915"/>
            </a:xfrm>
            <a:custGeom>
              <a:avLst/>
              <a:gdLst/>
              <a:ahLst/>
              <a:cxnLst/>
              <a:rect l="l" t="t" r="r" b="b"/>
              <a:pathLst>
                <a:path w="132715" h="462914">
                  <a:moveTo>
                    <a:pt x="132181" y="0"/>
                  </a:moveTo>
                  <a:lnTo>
                    <a:pt x="123579" y="47480"/>
                  </a:lnTo>
                  <a:lnTo>
                    <a:pt x="113938" y="94738"/>
                  </a:lnTo>
                  <a:lnTo>
                    <a:pt x="103263" y="141755"/>
                  </a:lnTo>
                  <a:lnTo>
                    <a:pt x="91558" y="188515"/>
                  </a:lnTo>
                  <a:lnTo>
                    <a:pt x="78830" y="235000"/>
                  </a:lnTo>
                  <a:lnTo>
                    <a:pt x="65082" y="281195"/>
                  </a:lnTo>
                  <a:lnTo>
                    <a:pt x="50321" y="327081"/>
                  </a:lnTo>
                  <a:lnTo>
                    <a:pt x="34550" y="372643"/>
                  </a:lnTo>
                  <a:lnTo>
                    <a:pt x="17774" y="417863"/>
                  </a:lnTo>
                  <a:lnTo>
                    <a:pt x="0" y="462724"/>
                  </a:lnTo>
                </a:path>
              </a:pathLst>
            </a:custGeom>
            <a:ln w="9525">
              <a:solidFill>
                <a:srgbClr val="D03639"/>
              </a:solidFill>
            </a:ln>
          </p:spPr>
          <p:txBody>
            <a:bodyPr wrap="square" lIns="0" tIns="0" rIns="0" bIns="0" rtlCol="0"/>
            <a:lstStyle/>
            <a:p>
              <a:endParaRPr/>
            </a:p>
          </p:txBody>
        </p:sp>
        <p:sp>
          <p:nvSpPr>
            <p:cNvPr id="12" name="object 12"/>
            <p:cNvSpPr/>
            <p:nvPr/>
          </p:nvSpPr>
          <p:spPr>
            <a:xfrm>
              <a:off x="6238494" y="4598675"/>
              <a:ext cx="2293620" cy="1557655"/>
            </a:xfrm>
            <a:custGeom>
              <a:avLst/>
              <a:gdLst/>
              <a:ahLst/>
              <a:cxnLst/>
              <a:rect l="l" t="t" r="r" b="b"/>
              <a:pathLst>
                <a:path w="2293620" h="1557654">
                  <a:moveTo>
                    <a:pt x="2034032" y="0"/>
                  </a:moveTo>
                  <a:lnTo>
                    <a:pt x="259588" y="0"/>
                  </a:lnTo>
                  <a:lnTo>
                    <a:pt x="212925" y="4182"/>
                  </a:lnTo>
                  <a:lnTo>
                    <a:pt x="169007" y="16240"/>
                  </a:lnTo>
                  <a:lnTo>
                    <a:pt x="128567" y="35440"/>
                  </a:lnTo>
                  <a:lnTo>
                    <a:pt x="92337" y="61050"/>
                  </a:lnTo>
                  <a:lnTo>
                    <a:pt x="61050" y="92337"/>
                  </a:lnTo>
                  <a:lnTo>
                    <a:pt x="35440" y="128567"/>
                  </a:lnTo>
                  <a:lnTo>
                    <a:pt x="16240" y="169007"/>
                  </a:lnTo>
                  <a:lnTo>
                    <a:pt x="4182" y="212925"/>
                  </a:lnTo>
                  <a:lnTo>
                    <a:pt x="0" y="259587"/>
                  </a:lnTo>
                  <a:lnTo>
                    <a:pt x="0" y="1297927"/>
                  </a:lnTo>
                  <a:lnTo>
                    <a:pt x="4182" y="1344590"/>
                  </a:lnTo>
                  <a:lnTo>
                    <a:pt x="16240" y="1388509"/>
                  </a:lnTo>
                  <a:lnTo>
                    <a:pt x="35440" y="1428951"/>
                  </a:lnTo>
                  <a:lnTo>
                    <a:pt x="61050" y="1465183"/>
                  </a:lnTo>
                  <a:lnTo>
                    <a:pt x="92337" y="1496472"/>
                  </a:lnTo>
                  <a:lnTo>
                    <a:pt x="128567" y="1522084"/>
                  </a:lnTo>
                  <a:lnTo>
                    <a:pt x="169007" y="1541286"/>
                  </a:lnTo>
                  <a:lnTo>
                    <a:pt x="212925" y="1553345"/>
                  </a:lnTo>
                  <a:lnTo>
                    <a:pt x="259588" y="1557527"/>
                  </a:lnTo>
                  <a:lnTo>
                    <a:pt x="2034032" y="1557527"/>
                  </a:lnTo>
                  <a:lnTo>
                    <a:pt x="2080694" y="1553345"/>
                  </a:lnTo>
                  <a:lnTo>
                    <a:pt x="2124612" y="1541286"/>
                  </a:lnTo>
                  <a:lnTo>
                    <a:pt x="2165052" y="1522084"/>
                  </a:lnTo>
                  <a:lnTo>
                    <a:pt x="2201282" y="1496472"/>
                  </a:lnTo>
                  <a:lnTo>
                    <a:pt x="2232569" y="1465183"/>
                  </a:lnTo>
                  <a:lnTo>
                    <a:pt x="2258179" y="1428951"/>
                  </a:lnTo>
                  <a:lnTo>
                    <a:pt x="2277379" y="1388509"/>
                  </a:lnTo>
                  <a:lnTo>
                    <a:pt x="2289437" y="1344590"/>
                  </a:lnTo>
                  <a:lnTo>
                    <a:pt x="2293620" y="1297927"/>
                  </a:lnTo>
                  <a:lnTo>
                    <a:pt x="2293620" y="259587"/>
                  </a:lnTo>
                  <a:lnTo>
                    <a:pt x="2289437" y="212925"/>
                  </a:lnTo>
                  <a:lnTo>
                    <a:pt x="2277379" y="169007"/>
                  </a:lnTo>
                  <a:lnTo>
                    <a:pt x="2258179" y="128567"/>
                  </a:lnTo>
                  <a:lnTo>
                    <a:pt x="2232569" y="92337"/>
                  </a:lnTo>
                  <a:lnTo>
                    <a:pt x="2201282" y="61050"/>
                  </a:lnTo>
                  <a:lnTo>
                    <a:pt x="2165052" y="35440"/>
                  </a:lnTo>
                  <a:lnTo>
                    <a:pt x="2124612" y="16240"/>
                  </a:lnTo>
                  <a:lnTo>
                    <a:pt x="2080694" y="4182"/>
                  </a:lnTo>
                  <a:lnTo>
                    <a:pt x="2034032" y="0"/>
                  </a:lnTo>
                  <a:close/>
                </a:path>
              </a:pathLst>
            </a:custGeom>
            <a:solidFill>
              <a:srgbClr val="481849"/>
            </a:solidFill>
          </p:spPr>
          <p:txBody>
            <a:bodyPr wrap="square" lIns="0" tIns="0" rIns="0" bIns="0" rtlCol="0"/>
            <a:lstStyle/>
            <a:p>
              <a:endParaRPr/>
            </a:p>
          </p:txBody>
        </p:sp>
        <p:sp>
          <p:nvSpPr>
            <p:cNvPr id="13" name="object 13"/>
            <p:cNvSpPr/>
            <p:nvPr/>
          </p:nvSpPr>
          <p:spPr>
            <a:xfrm>
              <a:off x="6238494" y="4598675"/>
              <a:ext cx="2293620" cy="1557655"/>
            </a:xfrm>
            <a:custGeom>
              <a:avLst/>
              <a:gdLst/>
              <a:ahLst/>
              <a:cxnLst/>
              <a:rect l="l" t="t" r="r" b="b"/>
              <a:pathLst>
                <a:path w="2293620" h="1557654">
                  <a:moveTo>
                    <a:pt x="0" y="259587"/>
                  </a:moveTo>
                  <a:lnTo>
                    <a:pt x="4182" y="212925"/>
                  </a:lnTo>
                  <a:lnTo>
                    <a:pt x="16240" y="169007"/>
                  </a:lnTo>
                  <a:lnTo>
                    <a:pt x="35440" y="128567"/>
                  </a:lnTo>
                  <a:lnTo>
                    <a:pt x="61050" y="92337"/>
                  </a:lnTo>
                  <a:lnTo>
                    <a:pt x="92337" y="61050"/>
                  </a:lnTo>
                  <a:lnTo>
                    <a:pt x="128567" y="35440"/>
                  </a:lnTo>
                  <a:lnTo>
                    <a:pt x="169007" y="16240"/>
                  </a:lnTo>
                  <a:lnTo>
                    <a:pt x="212925" y="4182"/>
                  </a:lnTo>
                  <a:lnTo>
                    <a:pt x="259588" y="0"/>
                  </a:lnTo>
                  <a:lnTo>
                    <a:pt x="2034032" y="0"/>
                  </a:lnTo>
                  <a:lnTo>
                    <a:pt x="2080694" y="4182"/>
                  </a:lnTo>
                  <a:lnTo>
                    <a:pt x="2124612" y="16240"/>
                  </a:lnTo>
                  <a:lnTo>
                    <a:pt x="2165052" y="35440"/>
                  </a:lnTo>
                  <a:lnTo>
                    <a:pt x="2201282" y="61050"/>
                  </a:lnTo>
                  <a:lnTo>
                    <a:pt x="2232569" y="92337"/>
                  </a:lnTo>
                  <a:lnTo>
                    <a:pt x="2258179" y="128567"/>
                  </a:lnTo>
                  <a:lnTo>
                    <a:pt x="2277379" y="169007"/>
                  </a:lnTo>
                  <a:lnTo>
                    <a:pt x="2289437" y="212925"/>
                  </a:lnTo>
                  <a:lnTo>
                    <a:pt x="2293620" y="259587"/>
                  </a:lnTo>
                  <a:lnTo>
                    <a:pt x="2293620" y="1297927"/>
                  </a:lnTo>
                  <a:lnTo>
                    <a:pt x="2289437" y="1344590"/>
                  </a:lnTo>
                  <a:lnTo>
                    <a:pt x="2277379" y="1388509"/>
                  </a:lnTo>
                  <a:lnTo>
                    <a:pt x="2258179" y="1428951"/>
                  </a:lnTo>
                  <a:lnTo>
                    <a:pt x="2232569" y="1465183"/>
                  </a:lnTo>
                  <a:lnTo>
                    <a:pt x="2201282" y="1496472"/>
                  </a:lnTo>
                  <a:lnTo>
                    <a:pt x="2165052" y="1522084"/>
                  </a:lnTo>
                  <a:lnTo>
                    <a:pt x="2124612" y="1541286"/>
                  </a:lnTo>
                  <a:lnTo>
                    <a:pt x="2080694" y="1553345"/>
                  </a:lnTo>
                  <a:lnTo>
                    <a:pt x="2034032" y="1557527"/>
                  </a:lnTo>
                  <a:lnTo>
                    <a:pt x="259588" y="1557527"/>
                  </a:lnTo>
                  <a:lnTo>
                    <a:pt x="212925" y="1553345"/>
                  </a:lnTo>
                  <a:lnTo>
                    <a:pt x="169007" y="1541286"/>
                  </a:lnTo>
                  <a:lnTo>
                    <a:pt x="128567" y="1522084"/>
                  </a:lnTo>
                  <a:lnTo>
                    <a:pt x="92337" y="1496472"/>
                  </a:lnTo>
                  <a:lnTo>
                    <a:pt x="61050" y="1465183"/>
                  </a:lnTo>
                  <a:lnTo>
                    <a:pt x="35440" y="1428951"/>
                  </a:lnTo>
                  <a:lnTo>
                    <a:pt x="16240" y="1388509"/>
                  </a:lnTo>
                  <a:lnTo>
                    <a:pt x="4182" y="1344590"/>
                  </a:lnTo>
                  <a:lnTo>
                    <a:pt x="0" y="1297927"/>
                  </a:lnTo>
                  <a:lnTo>
                    <a:pt x="0" y="259587"/>
                  </a:lnTo>
                  <a:close/>
                </a:path>
              </a:pathLst>
            </a:custGeom>
            <a:ln w="25400">
              <a:solidFill>
                <a:srgbClr val="FFFFFF"/>
              </a:solidFill>
            </a:ln>
          </p:spPr>
          <p:txBody>
            <a:bodyPr wrap="square" lIns="0" tIns="0" rIns="0" bIns="0" rtlCol="0"/>
            <a:lstStyle/>
            <a:p>
              <a:endParaRPr/>
            </a:p>
          </p:txBody>
        </p:sp>
      </p:grpSp>
      <p:sp>
        <p:nvSpPr>
          <p:cNvPr id="14" name="object 14"/>
          <p:cNvSpPr txBox="1"/>
          <p:nvPr/>
        </p:nvSpPr>
        <p:spPr>
          <a:xfrm>
            <a:off x="6777266" y="4894440"/>
            <a:ext cx="1216025" cy="938530"/>
          </a:xfrm>
          <a:prstGeom prst="rect">
            <a:avLst/>
          </a:prstGeom>
        </p:spPr>
        <p:txBody>
          <a:bodyPr vert="horz" wrap="square" lIns="0" tIns="36195" rIns="0" bIns="0" rtlCol="0">
            <a:spAutoFit/>
          </a:bodyPr>
          <a:lstStyle/>
          <a:p>
            <a:pPr marL="12700" marR="5080" indent="-1905" algn="ctr">
              <a:lnSpc>
                <a:spcPts val="1760"/>
              </a:lnSpc>
              <a:spcBef>
                <a:spcPts val="285"/>
              </a:spcBef>
            </a:pPr>
            <a:r>
              <a:rPr sz="1600" b="1" spc="-10" dirty="0">
                <a:solidFill>
                  <a:srgbClr val="FFFFFF"/>
                </a:solidFill>
                <a:latin typeface="Candara"/>
                <a:cs typeface="Candara"/>
              </a:rPr>
              <a:t>Implementar prácticas</a:t>
            </a:r>
            <a:r>
              <a:rPr sz="1600" b="1" spc="-25" dirty="0">
                <a:solidFill>
                  <a:srgbClr val="FFFFFF"/>
                </a:solidFill>
                <a:latin typeface="Candara"/>
                <a:cs typeface="Candara"/>
              </a:rPr>
              <a:t> que </a:t>
            </a:r>
            <a:r>
              <a:rPr sz="1600" b="1" spc="-10" dirty="0">
                <a:solidFill>
                  <a:srgbClr val="FFFFFF"/>
                </a:solidFill>
                <a:latin typeface="Candara"/>
                <a:cs typeface="Candara"/>
              </a:rPr>
              <a:t>promuevan</a:t>
            </a:r>
            <a:r>
              <a:rPr sz="1600" b="1" spc="-40" dirty="0">
                <a:solidFill>
                  <a:srgbClr val="FFFFFF"/>
                </a:solidFill>
                <a:latin typeface="Candara"/>
                <a:cs typeface="Candara"/>
              </a:rPr>
              <a:t> </a:t>
            </a:r>
            <a:r>
              <a:rPr sz="1600" b="1" spc="-25" dirty="0">
                <a:solidFill>
                  <a:srgbClr val="FFFFFF"/>
                </a:solidFill>
                <a:latin typeface="Candara"/>
                <a:cs typeface="Candara"/>
              </a:rPr>
              <a:t>la </a:t>
            </a:r>
            <a:r>
              <a:rPr sz="1600" b="1" spc="-10" dirty="0">
                <a:solidFill>
                  <a:srgbClr val="FFFFFF"/>
                </a:solidFill>
                <a:latin typeface="Candara"/>
                <a:cs typeface="Candara"/>
              </a:rPr>
              <a:t>asociación</a:t>
            </a:r>
            <a:endParaRPr sz="1600">
              <a:latin typeface="Candara"/>
              <a:cs typeface="Candara"/>
            </a:endParaRPr>
          </a:p>
        </p:txBody>
      </p:sp>
      <p:grpSp>
        <p:nvGrpSpPr>
          <p:cNvPr id="15" name="object 15"/>
          <p:cNvGrpSpPr/>
          <p:nvPr/>
        </p:nvGrpSpPr>
        <p:grpSpPr>
          <a:xfrm>
            <a:off x="3648709" y="4585975"/>
            <a:ext cx="2590800" cy="1583055"/>
            <a:chOff x="3648709" y="4585975"/>
            <a:chExt cx="2590800" cy="1583055"/>
          </a:xfrm>
        </p:grpSpPr>
        <p:sp>
          <p:nvSpPr>
            <p:cNvPr id="16" name="object 16"/>
            <p:cNvSpPr/>
            <p:nvPr/>
          </p:nvSpPr>
          <p:spPr>
            <a:xfrm>
              <a:off x="5957921" y="5791762"/>
              <a:ext cx="276860" cy="4445"/>
            </a:xfrm>
            <a:custGeom>
              <a:avLst/>
              <a:gdLst/>
              <a:ahLst/>
              <a:cxnLst/>
              <a:rect l="l" t="t" r="r" b="b"/>
              <a:pathLst>
                <a:path w="276860" h="4445">
                  <a:moveTo>
                    <a:pt x="276517" y="0"/>
                  </a:moveTo>
                  <a:lnTo>
                    <a:pt x="221236" y="2791"/>
                  </a:lnTo>
                  <a:lnTo>
                    <a:pt x="165918" y="4187"/>
                  </a:lnTo>
                  <a:lnTo>
                    <a:pt x="110589" y="4187"/>
                  </a:lnTo>
                  <a:lnTo>
                    <a:pt x="55274" y="2791"/>
                  </a:lnTo>
                  <a:lnTo>
                    <a:pt x="0" y="0"/>
                  </a:lnTo>
                </a:path>
              </a:pathLst>
            </a:custGeom>
            <a:ln w="9525">
              <a:solidFill>
                <a:srgbClr val="D03639"/>
              </a:solidFill>
            </a:ln>
          </p:spPr>
          <p:txBody>
            <a:bodyPr wrap="square" lIns="0" tIns="0" rIns="0" bIns="0" rtlCol="0"/>
            <a:lstStyle/>
            <a:p>
              <a:endParaRPr/>
            </a:p>
          </p:txBody>
        </p:sp>
        <p:sp>
          <p:nvSpPr>
            <p:cNvPr id="17" name="object 17"/>
            <p:cNvSpPr/>
            <p:nvPr/>
          </p:nvSpPr>
          <p:spPr>
            <a:xfrm>
              <a:off x="3661409" y="4598675"/>
              <a:ext cx="2293620" cy="1557655"/>
            </a:xfrm>
            <a:custGeom>
              <a:avLst/>
              <a:gdLst/>
              <a:ahLst/>
              <a:cxnLst/>
              <a:rect l="l" t="t" r="r" b="b"/>
              <a:pathLst>
                <a:path w="2293620" h="1557654">
                  <a:moveTo>
                    <a:pt x="2034032" y="0"/>
                  </a:moveTo>
                  <a:lnTo>
                    <a:pt x="259588" y="0"/>
                  </a:lnTo>
                  <a:lnTo>
                    <a:pt x="212925" y="4182"/>
                  </a:lnTo>
                  <a:lnTo>
                    <a:pt x="169007" y="16240"/>
                  </a:lnTo>
                  <a:lnTo>
                    <a:pt x="128567" y="35440"/>
                  </a:lnTo>
                  <a:lnTo>
                    <a:pt x="92337" y="61050"/>
                  </a:lnTo>
                  <a:lnTo>
                    <a:pt x="61050" y="92337"/>
                  </a:lnTo>
                  <a:lnTo>
                    <a:pt x="35440" y="128567"/>
                  </a:lnTo>
                  <a:lnTo>
                    <a:pt x="16240" y="169007"/>
                  </a:lnTo>
                  <a:lnTo>
                    <a:pt x="4182" y="212925"/>
                  </a:lnTo>
                  <a:lnTo>
                    <a:pt x="0" y="259587"/>
                  </a:lnTo>
                  <a:lnTo>
                    <a:pt x="0" y="1297927"/>
                  </a:lnTo>
                  <a:lnTo>
                    <a:pt x="4182" y="1344590"/>
                  </a:lnTo>
                  <a:lnTo>
                    <a:pt x="16240" y="1388509"/>
                  </a:lnTo>
                  <a:lnTo>
                    <a:pt x="35440" y="1428951"/>
                  </a:lnTo>
                  <a:lnTo>
                    <a:pt x="61050" y="1465183"/>
                  </a:lnTo>
                  <a:lnTo>
                    <a:pt x="92337" y="1496472"/>
                  </a:lnTo>
                  <a:lnTo>
                    <a:pt x="128567" y="1522084"/>
                  </a:lnTo>
                  <a:lnTo>
                    <a:pt x="169007" y="1541286"/>
                  </a:lnTo>
                  <a:lnTo>
                    <a:pt x="212925" y="1553345"/>
                  </a:lnTo>
                  <a:lnTo>
                    <a:pt x="259588" y="1557527"/>
                  </a:lnTo>
                  <a:lnTo>
                    <a:pt x="2034032" y="1557527"/>
                  </a:lnTo>
                  <a:lnTo>
                    <a:pt x="2080694" y="1553345"/>
                  </a:lnTo>
                  <a:lnTo>
                    <a:pt x="2124612" y="1541286"/>
                  </a:lnTo>
                  <a:lnTo>
                    <a:pt x="2165052" y="1522084"/>
                  </a:lnTo>
                  <a:lnTo>
                    <a:pt x="2201282" y="1496472"/>
                  </a:lnTo>
                  <a:lnTo>
                    <a:pt x="2232569" y="1465183"/>
                  </a:lnTo>
                  <a:lnTo>
                    <a:pt x="2258179" y="1428951"/>
                  </a:lnTo>
                  <a:lnTo>
                    <a:pt x="2277379" y="1388509"/>
                  </a:lnTo>
                  <a:lnTo>
                    <a:pt x="2289437" y="1344590"/>
                  </a:lnTo>
                  <a:lnTo>
                    <a:pt x="2293620" y="1297927"/>
                  </a:lnTo>
                  <a:lnTo>
                    <a:pt x="2293620" y="259587"/>
                  </a:lnTo>
                  <a:lnTo>
                    <a:pt x="2289437" y="212925"/>
                  </a:lnTo>
                  <a:lnTo>
                    <a:pt x="2277379" y="169007"/>
                  </a:lnTo>
                  <a:lnTo>
                    <a:pt x="2258179" y="128567"/>
                  </a:lnTo>
                  <a:lnTo>
                    <a:pt x="2232569" y="92337"/>
                  </a:lnTo>
                  <a:lnTo>
                    <a:pt x="2201282" y="61050"/>
                  </a:lnTo>
                  <a:lnTo>
                    <a:pt x="2165052" y="35440"/>
                  </a:lnTo>
                  <a:lnTo>
                    <a:pt x="2124612" y="16240"/>
                  </a:lnTo>
                  <a:lnTo>
                    <a:pt x="2080694" y="4182"/>
                  </a:lnTo>
                  <a:lnTo>
                    <a:pt x="2034032" y="0"/>
                  </a:lnTo>
                  <a:close/>
                </a:path>
              </a:pathLst>
            </a:custGeom>
            <a:solidFill>
              <a:srgbClr val="6D792E"/>
            </a:solidFill>
          </p:spPr>
          <p:txBody>
            <a:bodyPr wrap="square" lIns="0" tIns="0" rIns="0" bIns="0" rtlCol="0"/>
            <a:lstStyle/>
            <a:p>
              <a:endParaRPr/>
            </a:p>
          </p:txBody>
        </p:sp>
        <p:sp>
          <p:nvSpPr>
            <p:cNvPr id="18" name="object 18"/>
            <p:cNvSpPr/>
            <p:nvPr/>
          </p:nvSpPr>
          <p:spPr>
            <a:xfrm>
              <a:off x="3661409" y="4598675"/>
              <a:ext cx="2293620" cy="1557655"/>
            </a:xfrm>
            <a:custGeom>
              <a:avLst/>
              <a:gdLst/>
              <a:ahLst/>
              <a:cxnLst/>
              <a:rect l="l" t="t" r="r" b="b"/>
              <a:pathLst>
                <a:path w="2293620" h="1557654">
                  <a:moveTo>
                    <a:pt x="0" y="259587"/>
                  </a:moveTo>
                  <a:lnTo>
                    <a:pt x="4182" y="212925"/>
                  </a:lnTo>
                  <a:lnTo>
                    <a:pt x="16240" y="169007"/>
                  </a:lnTo>
                  <a:lnTo>
                    <a:pt x="35440" y="128567"/>
                  </a:lnTo>
                  <a:lnTo>
                    <a:pt x="61050" y="92337"/>
                  </a:lnTo>
                  <a:lnTo>
                    <a:pt x="92337" y="61050"/>
                  </a:lnTo>
                  <a:lnTo>
                    <a:pt x="128567" y="35440"/>
                  </a:lnTo>
                  <a:lnTo>
                    <a:pt x="169007" y="16240"/>
                  </a:lnTo>
                  <a:lnTo>
                    <a:pt x="212925" y="4182"/>
                  </a:lnTo>
                  <a:lnTo>
                    <a:pt x="259588" y="0"/>
                  </a:lnTo>
                  <a:lnTo>
                    <a:pt x="2034032" y="0"/>
                  </a:lnTo>
                  <a:lnTo>
                    <a:pt x="2080694" y="4182"/>
                  </a:lnTo>
                  <a:lnTo>
                    <a:pt x="2124612" y="16240"/>
                  </a:lnTo>
                  <a:lnTo>
                    <a:pt x="2165052" y="35440"/>
                  </a:lnTo>
                  <a:lnTo>
                    <a:pt x="2201282" y="61050"/>
                  </a:lnTo>
                  <a:lnTo>
                    <a:pt x="2232569" y="92337"/>
                  </a:lnTo>
                  <a:lnTo>
                    <a:pt x="2258179" y="128567"/>
                  </a:lnTo>
                  <a:lnTo>
                    <a:pt x="2277379" y="169007"/>
                  </a:lnTo>
                  <a:lnTo>
                    <a:pt x="2289437" y="212925"/>
                  </a:lnTo>
                  <a:lnTo>
                    <a:pt x="2293620" y="259587"/>
                  </a:lnTo>
                  <a:lnTo>
                    <a:pt x="2293620" y="1297927"/>
                  </a:lnTo>
                  <a:lnTo>
                    <a:pt x="2289437" y="1344590"/>
                  </a:lnTo>
                  <a:lnTo>
                    <a:pt x="2277379" y="1388509"/>
                  </a:lnTo>
                  <a:lnTo>
                    <a:pt x="2258179" y="1428951"/>
                  </a:lnTo>
                  <a:lnTo>
                    <a:pt x="2232569" y="1465183"/>
                  </a:lnTo>
                  <a:lnTo>
                    <a:pt x="2201282" y="1496472"/>
                  </a:lnTo>
                  <a:lnTo>
                    <a:pt x="2165052" y="1522084"/>
                  </a:lnTo>
                  <a:lnTo>
                    <a:pt x="2124612" y="1541286"/>
                  </a:lnTo>
                  <a:lnTo>
                    <a:pt x="2080694" y="1553345"/>
                  </a:lnTo>
                  <a:lnTo>
                    <a:pt x="2034032" y="1557527"/>
                  </a:lnTo>
                  <a:lnTo>
                    <a:pt x="259588" y="1557527"/>
                  </a:lnTo>
                  <a:lnTo>
                    <a:pt x="212925" y="1553345"/>
                  </a:lnTo>
                  <a:lnTo>
                    <a:pt x="169007" y="1541286"/>
                  </a:lnTo>
                  <a:lnTo>
                    <a:pt x="128567" y="1522084"/>
                  </a:lnTo>
                  <a:lnTo>
                    <a:pt x="92337" y="1496472"/>
                  </a:lnTo>
                  <a:lnTo>
                    <a:pt x="61050" y="1465183"/>
                  </a:lnTo>
                  <a:lnTo>
                    <a:pt x="35440" y="1428951"/>
                  </a:lnTo>
                  <a:lnTo>
                    <a:pt x="16240" y="1388509"/>
                  </a:lnTo>
                  <a:lnTo>
                    <a:pt x="4182" y="1344590"/>
                  </a:lnTo>
                  <a:lnTo>
                    <a:pt x="0" y="1297927"/>
                  </a:lnTo>
                  <a:lnTo>
                    <a:pt x="0" y="259587"/>
                  </a:lnTo>
                  <a:close/>
                </a:path>
              </a:pathLst>
            </a:custGeom>
            <a:ln w="25400">
              <a:solidFill>
                <a:srgbClr val="FFFFFF"/>
              </a:solidFill>
            </a:ln>
          </p:spPr>
          <p:txBody>
            <a:bodyPr wrap="square" lIns="0" tIns="0" rIns="0" bIns="0" rtlCol="0"/>
            <a:lstStyle/>
            <a:p>
              <a:endParaRPr/>
            </a:p>
          </p:txBody>
        </p:sp>
      </p:grpSp>
      <p:sp>
        <p:nvSpPr>
          <p:cNvPr id="19" name="object 19"/>
          <p:cNvSpPr txBox="1"/>
          <p:nvPr/>
        </p:nvSpPr>
        <p:spPr>
          <a:xfrm>
            <a:off x="3910368" y="5219242"/>
            <a:ext cx="184467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Candara"/>
                <a:cs typeface="Candara"/>
              </a:rPr>
              <a:t>Saber</a:t>
            </a:r>
            <a:r>
              <a:rPr sz="1600" b="1" spc="-30" dirty="0">
                <a:solidFill>
                  <a:srgbClr val="FFFFFF"/>
                </a:solidFill>
                <a:latin typeface="Candara"/>
                <a:cs typeface="Candara"/>
              </a:rPr>
              <a:t> </a:t>
            </a:r>
            <a:r>
              <a:rPr sz="1600" b="1" dirty="0">
                <a:solidFill>
                  <a:srgbClr val="FFFFFF"/>
                </a:solidFill>
                <a:latin typeface="Candara"/>
                <a:cs typeface="Candara"/>
              </a:rPr>
              <a:t>lo</a:t>
            </a:r>
            <a:r>
              <a:rPr sz="1600" b="1" spc="-30" dirty="0">
                <a:solidFill>
                  <a:srgbClr val="FFFFFF"/>
                </a:solidFill>
                <a:latin typeface="Candara"/>
                <a:cs typeface="Candara"/>
              </a:rPr>
              <a:t> </a:t>
            </a:r>
            <a:r>
              <a:rPr sz="1600" b="1" dirty="0">
                <a:solidFill>
                  <a:srgbClr val="FFFFFF"/>
                </a:solidFill>
                <a:latin typeface="Candara"/>
                <a:cs typeface="Candara"/>
              </a:rPr>
              <a:t>que</a:t>
            </a:r>
            <a:r>
              <a:rPr sz="1600" b="1" spc="-25" dirty="0">
                <a:solidFill>
                  <a:srgbClr val="FFFFFF"/>
                </a:solidFill>
                <a:latin typeface="Candara"/>
                <a:cs typeface="Candara"/>
              </a:rPr>
              <a:t> </a:t>
            </a:r>
            <a:r>
              <a:rPr sz="1600" b="1" spc="-10" dirty="0">
                <a:solidFill>
                  <a:srgbClr val="FFFFFF"/>
                </a:solidFill>
                <a:latin typeface="Candara"/>
                <a:cs typeface="Candara"/>
              </a:rPr>
              <a:t>importa</a:t>
            </a:r>
            <a:endParaRPr sz="1600">
              <a:latin typeface="Candara"/>
              <a:cs typeface="Candara"/>
            </a:endParaRPr>
          </a:p>
        </p:txBody>
      </p:sp>
      <p:grpSp>
        <p:nvGrpSpPr>
          <p:cNvPr id="20" name="object 20"/>
          <p:cNvGrpSpPr/>
          <p:nvPr/>
        </p:nvGrpSpPr>
        <p:grpSpPr>
          <a:xfrm>
            <a:off x="2769361" y="2557531"/>
            <a:ext cx="2319020" cy="2042160"/>
            <a:chOff x="2769361" y="2557531"/>
            <a:chExt cx="2319020" cy="2042160"/>
          </a:xfrm>
        </p:grpSpPr>
        <p:sp>
          <p:nvSpPr>
            <p:cNvPr id="21" name="object 21"/>
            <p:cNvSpPr/>
            <p:nvPr/>
          </p:nvSpPr>
          <p:spPr>
            <a:xfrm>
              <a:off x="3977633" y="4131891"/>
              <a:ext cx="163830" cy="462915"/>
            </a:xfrm>
            <a:custGeom>
              <a:avLst/>
              <a:gdLst/>
              <a:ahLst/>
              <a:cxnLst/>
              <a:rect l="l" t="t" r="r" b="b"/>
              <a:pathLst>
                <a:path w="163829" h="462914">
                  <a:moveTo>
                    <a:pt x="163436" y="462749"/>
                  </a:moveTo>
                  <a:lnTo>
                    <a:pt x="142453" y="418233"/>
                  </a:lnTo>
                  <a:lnTo>
                    <a:pt x="122484" y="373279"/>
                  </a:lnTo>
                  <a:lnTo>
                    <a:pt x="103535" y="327905"/>
                  </a:lnTo>
                  <a:lnTo>
                    <a:pt x="85614" y="282128"/>
                  </a:lnTo>
                  <a:lnTo>
                    <a:pt x="68726" y="235966"/>
                  </a:lnTo>
                  <a:lnTo>
                    <a:pt x="52877" y="189436"/>
                  </a:lnTo>
                  <a:lnTo>
                    <a:pt x="38073" y="142557"/>
                  </a:lnTo>
                  <a:lnTo>
                    <a:pt x="24322" y="95346"/>
                  </a:lnTo>
                  <a:lnTo>
                    <a:pt x="11628" y="47821"/>
                  </a:lnTo>
                  <a:lnTo>
                    <a:pt x="0" y="0"/>
                  </a:lnTo>
                </a:path>
              </a:pathLst>
            </a:custGeom>
            <a:ln w="9525">
              <a:solidFill>
                <a:srgbClr val="D03639"/>
              </a:solidFill>
            </a:ln>
          </p:spPr>
          <p:txBody>
            <a:bodyPr wrap="square" lIns="0" tIns="0" rIns="0" bIns="0" rtlCol="0"/>
            <a:lstStyle/>
            <a:p>
              <a:endParaRPr/>
            </a:p>
          </p:txBody>
        </p:sp>
        <p:sp>
          <p:nvSpPr>
            <p:cNvPr id="22" name="object 22"/>
            <p:cNvSpPr/>
            <p:nvPr/>
          </p:nvSpPr>
          <p:spPr>
            <a:xfrm>
              <a:off x="2782061" y="2570231"/>
              <a:ext cx="2293620" cy="1557655"/>
            </a:xfrm>
            <a:custGeom>
              <a:avLst/>
              <a:gdLst/>
              <a:ahLst/>
              <a:cxnLst/>
              <a:rect l="l" t="t" r="r" b="b"/>
              <a:pathLst>
                <a:path w="2293620" h="1557654">
                  <a:moveTo>
                    <a:pt x="2034032" y="0"/>
                  </a:moveTo>
                  <a:lnTo>
                    <a:pt x="259588" y="0"/>
                  </a:lnTo>
                  <a:lnTo>
                    <a:pt x="212925" y="4182"/>
                  </a:lnTo>
                  <a:lnTo>
                    <a:pt x="169007" y="16240"/>
                  </a:lnTo>
                  <a:lnTo>
                    <a:pt x="128567" y="35440"/>
                  </a:lnTo>
                  <a:lnTo>
                    <a:pt x="92337" y="61050"/>
                  </a:lnTo>
                  <a:lnTo>
                    <a:pt x="61050" y="92337"/>
                  </a:lnTo>
                  <a:lnTo>
                    <a:pt x="35440" y="128567"/>
                  </a:lnTo>
                  <a:lnTo>
                    <a:pt x="16240" y="169007"/>
                  </a:lnTo>
                  <a:lnTo>
                    <a:pt x="4182" y="212925"/>
                  </a:lnTo>
                  <a:lnTo>
                    <a:pt x="0" y="259587"/>
                  </a:lnTo>
                  <a:lnTo>
                    <a:pt x="0" y="1297927"/>
                  </a:lnTo>
                  <a:lnTo>
                    <a:pt x="4182" y="1344590"/>
                  </a:lnTo>
                  <a:lnTo>
                    <a:pt x="16240" y="1388509"/>
                  </a:lnTo>
                  <a:lnTo>
                    <a:pt x="35440" y="1428951"/>
                  </a:lnTo>
                  <a:lnTo>
                    <a:pt x="61050" y="1465183"/>
                  </a:lnTo>
                  <a:lnTo>
                    <a:pt x="92337" y="1496472"/>
                  </a:lnTo>
                  <a:lnTo>
                    <a:pt x="128567" y="1522084"/>
                  </a:lnTo>
                  <a:lnTo>
                    <a:pt x="169007" y="1541286"/>
                  </a:lnTo>
                  <a:lnTo>
                    <a:pt x="212925" y="1553345"/>
                  </a:lnTo>
                  <a:lnTo>
                    <a:pt x="259588" y="1557528"/>
                  </a:lnTo>
                  <a:lnTo>
                    <a:pt x="2034032" y="1557528"/>
                  </a:lnTo>
                  <a:lnTo>
                    <a:pt x="2080694" y="1553345"/>
                  </a:lnTo>
                  <a:lnTo>
                    <a:pt x="2124612" y="1541286"/>
                  </a:lnTo>
                  <a:lnTo>
                    <a:pt x="2165052" y="1522084"/>
                  </a:lnTo>
                  <a:lnTo>
                    <a:pt x="2201282" y="1496472"/>
                  </a:lnTo>
                  <a:lnTo>
                    <a:pt x="2232569" y="1465183"/>
                  </a:lnTo>
                  <a:lnTo>
                    <a:pt x="2258179" y="1428951"/>
                  </a:lnTo>
                  <a:lnTo>
                    <a:pt x="2277379" y="1388509"/>
                  </a:lnTo>
                  <a:lnTo>
                    <a:pt x="2289437" y="1344590"/>
                  </a:lnTo>
                  <a:lnTo>
                    <a:pt x="2293620" y="1297927"/>
                  </a:lnTo>
                  <a:lnTo>
                    <a:pt x="2293620" y="259587"/>
                  </a:lnTo>
                  <a:lnTo>
                    <a:pt x="2289437" y="212925"/>
                  </a:lnTo>
                  <a:lnTo>
                    <a:pt x="2277379" y="169007"/>
                  </a:lnTo>
                  <a:lnTo>
                    <a:pt x="2258179" y="128567"/>
                  </a:lnTo>
                  <a:lnTo>
                    <a:pt x="2232569" y="92337"/>
                  </a:lnTo>
                  <a:lnTo>
                    <a:pt x="2201282" y="61050"/>
                  </a:lnTo>
                  <a:lnTo>
                    <a:pt x="2165052" y="35440"/>
                  </a:lnTo>
                  <a:lnTo>
                    <a:pt x="2124612" y="16240"/>
                  </a:lnTo>
                  <a:lnTo>
                    <a:pt x="2080694" y="4182"/>
                  </a:lnTo>
                  <a:lnTo>
                    <a:pt x="2034032" y="0"/>
                  </a:lnTo>
                  <a:close/>
                </a:path>
              </a:pathLst>
            </a:custGeom>
            <a:solidFill>
              <a:srgbClr val="6A181A"/>
            </a:solidFill>
          </p:spPr>
          <p:txBody>
            <a:bodyPr wrap="square" lIns="0" tIns="0" rIns="0" bIns="0" rtlCol="0"/>
            <a:lstStyle/>
            <a:p>
              <a:endParaRPr/>
            </a:p>
          </p:txBody>
        </p:sp>
        <p:sp>
          <p:nvSpPr>
            <p:cNvPr id="23" name="object 23"/>
            <p:cNvSpPr/>
            <p:nvPr/>
          </p:nvSpPr>
          <p:spPr>
            <a:xfrm>
              <a:off x="2782061" y="2570231"/>
              <a:ext cx="2293620" cy="1557655"/>
            </a:xfrm>
            <a:custGeom>
              <a:avLst/>
              <a:gdLst/>
              <a:ahLst/>
              <a:cxnLst/>
              <a:rect l="l" t="t" r="r" b="b"/>
              <a:pathLst>
                <a:path w="2293620" h="1557654">
                  <a:moveTo>
                    <a:pt x="0" y="259587"/>
                  </a:moveTo>
                  <a:lnTo>
                    <a:pt x="4182" y="212925"/>
                  </a:lnTo>
                  <a:lnTo>
                    <a:pt x="16240" y="169007"/>
                  </a:lnTo>
                  <a:lnTo>
                    <a:pt x="35440" y="128567"/>
                  </a:lnTo>
                  <a:lnTo>
                    <a:pt x="61050" y="92337"/>
                  </a:lnTo>
                  <a:lnTo>
                    <a:pt x="92337" y="61050"/>
                  </a:lnTo>
                  <a:lnTo>
                    <a:pt x="128567" y="35440"/>
                  </a:lnTo>
                  <a:lnTo>
                    <a:pt x="169007" y="16240"/>
                  </a:lnTo>
                  <a:lnTo>
                    <a:pt x="212925" y="4182"/>
                  </a:lnTo>
                  <a:lnTo>
                    <a:pt x="259588" y="0"/>
                  </a:lnTo>
                  <a:lnTo>
                    <a:pt x="2034032" y="0"/>
                  </a:lnTo>
                  <a:lnTo>
                    <a:pt x="2080694" y="4182"/>
                  </a:lnTo>
                  <a:lnTo>
                    <a:pt x="2124612" y="16240"/>
                  </a:lnTo>
                  <a:lnTo>
                    <a:pt x="2165052" y="35440"/>
                  </a:lnTo>
                  <a:lnTo>
                    <a:pt x="2201282" y="61050"/>
                  </a:lnTo>
                  <a:lnTo>
                    <a:pt x="2232569" y="92337"/>
                  </a:lnTo>
                  <a:lnTo>
                    <a:pt x="2258179" y="128567"/>
                  </a:lnTo>
                  <a:lnTo>
                    <a:pt x="2277379" y="169007"/>
                  </a:lnTo>
                  <a:lnTo>
                    <a:pt x="2289437" y="212925"/>
                  </a:lnTo>
                  <a:lnTo>
                    <a:pt x="2293620" y="259587"/>
                  </a:lnTo>
                  <a:lnTo>
                    <a:pt x="2293620" y="1297927"/>
                  </a:lnTo>
                  <a:lnTo>
                    <a:pt x="2289437" y="1344590"/>
                  </a:lnTo>
                  <a:lnTo>
                    <a:pt x="2277379" y="1388509"/>
                  </a:lnTo>
                  <a:lnTo>
                    <a:pt x="2258179" y="1428951"/>
                  </a:lnTo>
                  <a:lnTo>
                    <a:pt x="2232569" y="1465183"/>
                  </a:lnTo>
                  <a:lnTo>
                    <a:pt x="2201282" y="1496472"/>
                  </a:lnTo>
                  <a:lnTo>
                    <a:pt x="2165052" y="1522084"/>
                  </a:lnTo>
                  <a:lnTo>
                    <a:pt x="2124612" y="1541286"/>
                  </a:lnTo>
                  <a:lnTo>
                    <a:pt x="2080694" y="1553345"/>
                  </a:lnTo>
                  <a:lnTo>
                    <a:pt x="2034032" y="1557528"/>
                  </a:lnTo>
                  <a:lnTo>
                    <a:pt x="259588" y="1557528"/>
                  </a:lnTo>
                  <a:lnTo>
                    <a:pt x="212925" y="1553345"/>
                  </a:lnTo>
                  <a:lnTo>
                    <a:pt x="169007" y="1541286"/>
                  </a:lnTo>
                  <a:lnTo>
                    <a:pt x="128567" y="1522084"/>
                  </a:lnTo>
                  <a:lnTo>
                    <a:pt x="92337" y="1496472"/>
                  </a:lnTo>
                  <a:lnTo>
                    <a:pt x="61050" y="1465183"/>
                  </a:lnTo>
                  <a:lnTo>
                    <a:pt x="35440" y="1428951"/>
                  </a:lnTo>
                  <a:lnTo>
                    <a:pt x="16240" y="1388509"/>
                  </a:lnTo>
                  <a:lnTo>
                    <a:pt x="4182" y="1344590"/>
                  </a:lnTo>
                  <a:lnTo>
                    <a:pt x="0" y="1297927"/>
                  </a:lnTo>
                  <a:lnTo>
                    <a:pt x="0" y="259587"/>
                  </a:lnTo>
                  <a:close/>
                </a:path>
              </a:pathLst>
            </a:custGeom>
            <a:ln w="25400">
              <a:solidFill>
                <a:srgbClr val="FFFFFF"/>
              </a:solidFill>
            </a:ln>
          </p:spPr>
          <p:txBody>
            <a:bodyPr wrap="square" lIns="0" tIns="0" rIns="0" bIns="0" rtlCol="0"/>
            <a:lstStyle/>
            <a:p>
              <a:endParaRPr/>
            </a:p>
          </p:txBody>
        </p:sp>
      </p:grpSp>
      <p:sp>
        <p:nvSpPr>
          <p:cNvPr id="24" name="object 24"/>
          <p:cNvSpPr txBox="1"/>
          <p:nvPr/>
        </p:nvSpPr>
        <p:spPr>
          <a:xfrm>
            <a:off x="3073488" y="3078289"/>
            <a:ext cx="1707514" cy="713740"/>
          </a:xfrm>
          <a:prstGeom prst="rect">
            <a:avLst/>
          </a:prstGeom>
        </p:spPr>
        <p:txBody>
          <a:bodyPr vert="horz" wrap="square" lIns="0" tIns="37465" rIns="0" bIns="0" rtlCol="0">
            <a:spAutoFit/>
          </a:bodyPr>
          <a:lstStyle/>
          <a:p>
            <a:pPr marL="12700" marR="5080" algn="ctr">
              <a:lnSpc>
                <a:spcPts val="1750"/>
              </a:lnSpc>
              <a:spcBef>
                <a:spcPts val="295"/>
              </a:spcBef>
            </a:pPr>
            <a:r>
              <a:rPr sz="1600" b="1" spc="-10" dirty="0">
                <a:solidFill>
                  <a:srgbClr val="FFFFFF"/>
                </a:solidFill>
                <a:latin typeface="Candara"/>
                <a:cs typeface="Candara"/>
              </a:rPr>
              <a:t>Utilizar</a:t>
            </a:r>
            <a:r>
              <a:rPr sz="1600" b="1" spc="-20" dirty="0">
                <a:solidFill>
                  <a:srgbClr val="FFFFFF"/>
                </a:solidFill>
                <a:latin typeface="Candara"/>
                <a:cs typeface="Candara"/>
              </a:rPr>
              <a:t> </a:t>
            </a:r>
            <a:r>
              <a:rPr sz="1600" b="1" dirty="0">
                <a:solidFill>
                  <a:srgbClr val="FFFFFF"/>
                </a:solidFill>
                <a:latin typeface="Candara"/>
                <a:cs typeface="Candara"/>
              </a:rPr>
              <a:t>la</a:t>
            </a:r>
            <a:r>
              <a:rPr sz="1600" b="1" spc="-15" dirty="0">
                <a:solidFill>
                  <a:srgbClr val="FFFFFF"/>
                </a:solidFill>
                <a:latin typeface="Candara"/>
                <a:cs typeface="Candara"/>
              </a:rPr>
              <a:t> </a:t>
            </a:r>
            <a:r>
              <a:rPr sz="1600" b="1" spc="-10" dirty="0">
                <a:solidFill>
                  <a:srgbClr val="FFFFFF"/>
                </a:solidFill>
                <a:latin typeface="Candara"/>
                <a:cs typeface="Candara"/>
              </a:rPr>
              <a:t>evidencia </a:t>
            </a:r>
            <a:r>
              <a:rPr sz="1600" b="1" dirty="0">
                <a:solidFill>
                  <a:srgbClr val="FFFFFF"/>
                </a:solidFill>
                <a:latin typeface="Candara"/>
                <a:cs typeface="Candara"/>
              </a:rPr>
              <a:t>para</a:t>
            </a:r>
            <a:r>
              <a:rPr sz="1600" b="1" spc="-40" dirty="0">
                <a:solidFill>
                  <a:srgbClr val="FFFFFF"/>
                </a:solidFill>
                <a:latin typeface="Candara"/>
                <a:cs typeface="Candara"/>
              </a:rPr>
              <a:t> </a:t>
            </a:r>
            <a:r>
              <a:rPr sz="1600" b="1" spc="-10" dirty="0">
                <a:solidFill>
                  <a:srgbClr val="FFFFFF"/>
                </a:solidFill>
                <a:latin typeface="Candara"/>
                <a:cs typeface="Candara"/>
              </a:rPr>
              <a:t>impulsar</a:t>
            </a:r>
            <a:r>
              <a:rPr sz="1600" b="1" spc="-35" dirty="0">
                <a:solidFill>
                  <a:srgbClr val="FFFFFF"/>
                </a:solidFill>
                <a:latin typeface="Candara"/>
                <a:cs typeface="Candara"/>
              </a:rPr>
              <a:t> </a:t>
            </a:r>
            <a:r>
              <a:rPr sz="1600" b="1" spc="-25" dirty="0">
                <a:solidFill>
                  <a:srgbClr val="FFFFFF"/>
                </a:solidFill>
                <a:latin typeface="Candara"/>
                <a:cs typeface="Candara"/>
              </a:rPr>
              <a:t>la </a:t>
            </a:r>
            <a:r>
              <a:rPr sz="1600" b="1" spc="-10" dirty="0">
                <a:solidFill>
                  <a:srgbClr val="FFFFFF"/>
                </a:solidFill>
                <a:latin typeface="Candara"/>
                <a:cs typeface="Candara"/>
              </a:rPr>
              <a:t>mejora</a:t>
            </a:r>
            <a:endParaRPr sz="1600">
              <a:latin typeface="Candara"/>
              <a:cs typeface="Candara"/>
            </a:endParaRPr>
          </a:p>
        </p:txBody>
      </p:sp>
      <p:grpSp>
        <p:nvGrpSpPr>
          <p:cNvPr id="25" name="object 25"/>
          <p:cNvGrpSpPr/>
          <p:nvPr/>
        </p:nvGrpSpPr>
        <p:grpSpPr>
          <a:xfrm>
            <a:off x="4173754" y="1737974"/>
            <a:ext cx="2690495" cy="2477770"/>
            <a:chOff x="4173754" y="1737974"/>
            <a:chExt cx="2690495" cy="2477770"/>
          </a:xfrm>
        </p:grpSpPr>
        <p:sp>
          <p:nvSpPr>
            <p:cNvPr id="26" name="object 26"/>
            <p:cNvSpPr/>
            <p:nvPr/>
          </p:nvSpPr>
          <p:spPr>
            <a:xfrm>
              <a:off x="4178517" y="1742737"/>
              <a:ext cx="760730" cy="816610"/>
            </a:xfrm>
            <a:custGeom>
              <a:avLst/>
              <a:gdLst/>
              <a:ahLst/>
              <a:cxnLst/>
              <a:rect l="l" t="t" r="r" b="b"/>
              <a:pathLst>
                <a:path w="760729" h="816610">
                  <a:moveTo>
                    <a:pt x="0" y="816559"/>
                  </a:moveTo>
                  <a:lnTo>
                    <a:pt x="24886" y="771445"/>
                  </a:lnTo>
                  <a:lnTo>
                    <a:pt x="50789" y="726991"/>
                  </a:lnTo>
                  <a:lnTo>
                    <a:pt x="77695" y="683210"/>
                  </a:lnTo>
                  <a:lnTo>
                    <a:pt x="105588" y="640120"/>
                  </a:lnTo>
                  <a:lnTo>
                    <a:pt x="134455" y="597734"/>
                  </a:lnTo>
                  <a:lnTo>
                    <a:pt x="164281" y="556069"/>
                  </a:lnTo>
                  <a:lnTo>
                    <a:pt x="195052" y="515140"/>
                  </a:lnTo>
                  <a:lnTo>
                    <a:pt x="226754" y="474963"/>
                  </a:lnTo>
                  <a:lnTo>
                    <a:pt x="259371" y="435552"/>
                  </a:lnTo>
                  <a:lnTo>
                    <a:pt x="292891" y="396923"/>
                  </a:lnTo>
                  <a:lnTo>
                    <a:pt x="327298" y="359092"/>
                  </a:lnTo>
                  <a:lnTo>
                    <a:pt x="362578" y="322074"/>
                  </a:lnTo>
                  <a:lnTo>
                    <a:pt x="398717" y="285884"/>
                  </a:lnTo>
                  <a:lnTo>
                    <a:pt x="435700" y="250538"/>
                  </a:lnTo>
                  <a:lnTo>
                    <a:pt x="473513" y="216052"/>
                  </a:lnTo>
                  <a:lnTo>
                    <a:pt x="512143" y="182440"/>
                  </a:lnTo>
                  <a:lnTo>
                    <a:pt x="551573" y="149718"/>
                  </a:lnTo>
                  <a:lnTo>
                    <a:pt x="591791" y="117902"/>
                  </a:lnTo>
                  <a:lnTo>
                    <a:pt x="632782" y="87006"/>
                  </a:lnTo>
                  <a:lnTo>
                    <a:pt x="674531" y="57047"/>
                  </a:lnTo>
                  <a:lnTo>
                    <a:pt x="717024" y="28040"/>
                  </a:lnTo>
                  <a:lnTo>
                    <a:pt x="760247" y="0"/>
                  </a:lnTo>
                </a:path>
              </a:pathLst>
            </a:custGeom>
            <a:ln w="9525">
              <a:solidFill>
                <a:srgbClr val="D03639"/>
              </a:solidFill>
            </a:ln>
          </p:spPr>
          <p:txBody>
            <a:bodyPr wrap="square" lIns="0" tIns="0" rIns="0" bIns="0" rtlCol="0"/>
            <a:lstStyle/>
            <a:p>
              <a:endParaRPr/>
            </a:p>
          </p:txBody>
        </p:sp>
        <p:pic>
          <p:nvPicPr>
            <p:cNvPr id="27" name="object 27"/>
            <p:cNvPicPr/>
            <p:nvPr/>
          </p:nvPicPr>
          <p:blipFill>
            <a:blip r:embed="rId2" cstate="print"/>
            <a:stretch>
              <a:fillRect/>
            </a:stretch>
          </p:blipFill>
          <p:spPr>
            <a:xfrm>
              <a:off x="5327903" y="2671572"/>
              <a:ext cx="1536190" cy="1543811"/>
            </a:xfrm>
            <a:prstGeom prst="rect">
              <a:avLst/>
            </a:prstGeom>
          </p:spPr>
        </p:pic>
      </p:grpSp>
      <p:sp>
        <p:nvSpPr>
          <p:cNvPr id="28" name="object 28"/>
          <p:cNvSpPr txBox="1"/>
          <p:nvPr/>
        </p:nvSpPr>
        <p:spPr>
          <a:xfrm>
            <a:off x="7470140" y="1182179"/>
            <a:ext cx="2394585" cy="453390"/>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Arial"/>
                <a:cs typeface="Arial"/>
              </a:rPr>
              <a:t>Cómo</a:t>
            </a:r>
            <a:r>
              <a:rPr sz="1400" spc="-65" dirty="0">
                <a:latin typeface="Arial"/>
                <a:cs typeface="Arial"/>
              </a:rPr>
              <a:t> </a:t>
            </a:r>
            <a:r>
              <a:rPr sz="1400" dirty="0">
                <a:latin typeface="Arial"/>
                <a:cs typeface="Arial"/>
              </a:rPr>
              <a:t>está</a:t>
            </a:r>
            <a:r>
              <a:rPr sz="1400" spc="-55" dirty="0">
                <a:latin typeface="Arial"/>
                <a:cs typeface="Arial"/>
              </a:rPr>
              <a:t> </a:t>
            </a:r>
            <a:r>
              <a:rPr sz="1400" dirty="0">
                <a:latin typeface="Arial"/>
                <a:cs typeface="Arial"/>
              </a:rPr>
              <a:t>constituida</a:t>
            </a:r>
            <a:r>
              <a:rPr sz="1400" spc="-50" dirty="0">
                <a:latin typeface="Arial"/>
                <a:cs typeface="Arial"/>
              </a:rPr>
              <a:t> </a:t>
            </a:r>
            <a:r>
              <a:rPr sz="1400" dirty="0">
                <a:latin typeface="Arial"/>
                <a:cs typeface="Arial"/>
              </a:rPr>
              <a:t>y</a:t>
            </a:r>
            <a:r>
              <a:rPr sz="1400" spc="-50" dirty="0">
                <a:latin typeface="Arial"/>
                <a:cs typeface="Arial"/>
              </a:rPr>
              <a:t> </a:t>
            </a:r>
            <a:r>
              <a:rPr sz="1400" spc="-20" dirty="0">
                <a:latin typeface="Arial"/>
                <a:cs typeface="Arial"/>
              </a:rPr>
              <a:t>cómo </a:t>
            </a:r>
            <a:r>
              <a:rPr sz="1400" dirty="0">
                <a:latin typeface="Arial"/>
                <a:cs typeface="Arial"/>
              </a:rPr>
              <a:t>funciona</a:t>
            </a:r>
            <a:r>
              <a:rPr sz="1400" spc="-55" dirty="0">
                <a:latin typeface="Arial"/>
                <a:cs typeface="Arial"/>
              </a:rPr>
              <a:t> </a:t>
            </a:r>
            <a:r>
              <a:rPr sz="1400" dirty="0">
                <a:latin typeface="Arial"/>
                <a:cs typeface="Arial"/>
              </a:rPr>
              <a:t>la</a:t>
            </a:r>
            <a:r>
              <a:rPr sz="1400" spc="-50" dirty="0">
                <a:latin typeface="Arial"/>
                <a:cs typeface="Arial"/>
              </a:rPr>
              <a:t> </a:t>
            </a:r>
            <a:r>
              <a:rPr sz="1400" spc="-10" dirty="0">
                <a:latin typeface="Arial"/>
                <a:cs typeface="Arial"/>
              </a:rPr>
              <a:t>organización.</a:t>
            </a:r>
            <a:endParaRPr sz="1400">
              <a:latin typeface="Arial"/>
              <a:cs typeface="Arial"/>
            </a:endParaRPr>
          </a:p>
        </p:txBody>
      </p:sp>
      <p:sp>
        <p:nvSpPr>
          <p:cNvPr id="29" name="object 29"/>
          <p:cNvSpPr txBox="1"/>
          <p:nvPr/>
        </p:nvSpPr>
        <p:spPr>
          <a:xfrm>
            <a:off x="9603778" y="2998787"/>
            <a:ext cx="1917700" cy="666750"/>
          </a:xfrm>
          <a:prstGeom prst="rect">
            <a:avLst/>
          </a:prstGeom>
        </p:spPr>
        <p:txBody>
          <a:bodyPr vert="horz" wrap="square" lIns="0" tIns="13335" rIns="0" bIns="0" rtlCol="0">
            <a:spAutoFit/>
          </a:bodyPr>
          <a:lstStyle/>
          <a:p>
            <a:pPr marL="12700" marR="5080" algn="just">
              <a:lnSpc>
                <a:spcPct val="100000"/>
              </a:lnSpc>
              <a:spcBef>
                <a:spcPts val="105"/>
              </a:spcBef>
            </a:pPr>
            <a:r>
              <a:rPr sz="1400" dirty="0">
                <a:latin typeface="Arial"/>
                <a:cs typeface="Arial"/>
              </a:rPr>
              <a:t>Cohesión</a:t>
            </a:r>
            <a:r>
              <a:rPr sz="1400" spc="370" dirty="0">
                <a:latin typeface="Arial"/>
                <a:cs typeface="Arial"/>
              </a:rPr>
              <a:t> </a:t>
            </a:r>
            <a:r>
              <a:rPr sz="1400" dirty="0">
                <a:latin typeface="Arial"/>
                <a:cs typeface="Arial"/>
              </a:rPr>
              <a:t>entre</a:t>
            </a:r>
            <a:r>
              <a:rPr sz="1400" spc="370" dirty="0">
                <a:latin typeface="Arial"/>
                <a:cs typeface="Arial"/>
              </a:rPr>
              <a:t> </a:t>
            </a:r>
            <a:r>
              <a:rPr sz="1400" dirty="0">
                <a:latin typeface="Arial"/>
                <a:cs typeface="Arial"/>
              </a:rPr>
              <a:t>lo</a:t>
            </a:r>
            <a:r>
              <a:rPr sz="1400" spc="370" dirty="0">
                <a:latin typeface="Arial"/>
                <a:cs typeface="Arial"/>
              </a:rPr>
              <a:t> </a:t>
            </a:r>
            <a:r>
              <a:rPr sz="1400" spc="-25" dirty="0">
                <a:latin typeface="Arial"/>
                <a:cs typeface="Arial"/>
              </a:rPr>
              <a:t>que </a:t>
            </a:r>
            <a:r>
              <a:rPr sz="1400" dirty="0">
                <a:latin typeface="Arial"/>
                <a:cs typeface="Arial"/>
              </a:rPr>
              <a:t>hacemos</a:t>
            </a:r>
            <a:r>
              <a:rPr sz="1400" spc="355" dirty="0">
                <a:latin typeface="Arial"/>
                <a:cs typeface="Arial"/>
              </a:rPr>
              <a:t> </a:t>
            </a:r>
            <a:r>
              <a:rPr sz="1400" dirty="0">
                <a:latin typeface="Arial"/>
                <a:cs typeface="Arial"/>
              </a:rPr>
              <a:t>y</a:t>
            </a:r>
            <a:r>
              <a:rPr sz="1400" spc="360" dirty="0">
                <a:latin typeface="Arial"/>
                <a:cs typeface="Arial"/>
              </a:rPr>
              <a:t> </a:t>
            </a:r>
            <a:r>
              <a:rPr sz="1400" dirty="0">
                <a:latin typeface="Arial"/>
                <a:cs typeface="Arial"/>
              </a:rPr>
              <a:t>por</a:t>
            </a:r>
            <a:r>
              <a:rPr sz="1400" spc="355" dirty="0">
                <a:latin typeface="Arial"/>
                <a:cs typeface="Arial"/>
              </a:rPr>
              <a:t> </a:t>
            </a:r>
            <a:r>
              <a:rPr sz="1400" dirty="0">
                <a:latin typeface="Arial"/>
                <a:cs typeface="Arial"/>
              </a:rPr>
              <a:t>qué</a:t>
            </a:r>
            <a:r>
              <a:rPr sz="1400" spc="360" dirty="0">
                <a:latin typeface="Arial"/>
                <a:cs typeface="Arial"/>
              </a:rPr>
              <a:t> </a:t>
            </a:r>
            <a:r>
              <a:rPr sz="1400" spc="-25" dirty="0">
                <a:latin typeface="Arial"/>
                <a:cs typeface="Arial"/>
              </a:rPr>
              <a:t>lo </a:t>
            </a:r>
            <a:r>
              <a:rPr sz="1400" spc="-10" dirty="0">
                <a:latin typeface="Arial"/>
                <a:cs typeface="Arial"/>
              </a:rPr>
              <a:t>hacemos.</a:t>
            </a:r>
            <a:endParaRPr sz="1400">
              <a:latin typeface="Arial"/>
              <a:cs typeface="Arial"/>
            </a:endParaRPr>
          </a:p>
        </p:txBody>
      </p:sp>
      <p:sp>
        <p:nvSpPr>
          <p:cNvPr id="30" name="object 30"/>
          <p:cNvSpPr txBox="1"/>
          <p:nvPr/>
        </p:nvSpPr>
        <p:spPr>
          <a:xfrm>
            <a:off x="8814943" y="4935702"/>
            <a:ext cx="2487930" cy="880110"/>
          </a:xfrm>
          <a:prstGeom prst="rect">
            <a:avLst/>
          </a:prstGeom>
        </p:spPr>
        <p:txBody>
          <a:bodyPr vert="horz" wrap="square" lIns="0" tIns="12700" rIns="0" bIns="0" rtlCol="0">
            <a:spAutoFit/>
          </a:bodyPr>
          <a:lstStyle/>
          <a:p>
            <a:pPr marL="12700" marR="5080">
              <a:lnSpc>
                <a:spcPct val="100000"/>
              </a:lnSpc>
              <a:spcBef>
                <a:spcPts val="100"/>
              </a:spcBef>
            </a:pPr>
            <a:r>
              <a:rPr sz="1400" dirty="0">
                <a:latin typeface="Arial"/>
                <a:cs typeface="Arial"/>
              </a:rPr>
              <a:t>Reorientar</a:t>
            </a:r>
            <a:r>
              <a:rPr sz="1400" spc="-40" dirty="0">
                <a:latin typeface="Arial"/>
                <a:cs typeface="Arial"/>
              </a:rPr>
              <a:t> </a:t>
            </a:r>
            <a:r>
              <a:rPr sz="1400" dirty="0">
                <a:latin typeface="Arial"/>
                <a:cs typeface="Arial"/>
              </a:rPr>
              <a:t>la</a:t>
            </a:r>
            <a:r>
              <a:rPr sz="1400" spc="-35" dirty="0">
                <a:latin typeface="Arial"/>
                <a:cs typeface="Arial"/>
              </a:rPr>
              <a:t> </a:t>
            </a:r>
            <a:r>
              <a:rPr sz="1400" dirty="0">
                <a:latin typeface="Arial"/>
                <a:cs typeface="Arial"/>
              </a:rPr>
              <a:t>atención</a:t>
            </a:r>
            <a:r>
              <a:rPr sz="1400" spc="-35" dirty="0">
                <a:latin typeface="Arial"/>
                <a:cs typeface="Arial"/>
              </a:rPr>
              <a:t> </a:t>
            </a:r>
            <a:r>
              <a:rPr sz="1400" spc="-20" dirty="0">
                <a:latin typeface="Arial"/>
                <a:cs typeface="Arial"/>
              </a:rPr>
              <a:t>para </a:t>
            </a:r>
            <a:r>
              <a:rPr sz="1400" dirty="0">
                <a:latin typeface="Arial"/>
                <a:cs typeface="Arial"/>
              </a:rPr>
              <a:t>facilitar</a:t>
            </a:r>
            <a:r>
              <a:rPr sz="1400" spc="-25" dirty="0">
                <a:latin typeface="Arial"/>
                <a:cs typeface="Arial"/>
              </a:rPr>
              <a:t> </a:t>
            </a:r>
            <a:r>
              <a:rPr sz="1400" dirty="0">
                <a:latin typeface="Arial"/>
                <a:cs typeface="Arial"/>
              </a:rPr>
              <a:t>el</a:t>
            </a:r>
            <a:r>
              <a:rPr sz="1400" spc="-25" dirty="0">
                <a:latin typeface="Arial"/>
                <a:cs typeface="Arial"/>
              </a:rPr>
              <a:t> </a:t>
            </a:r>
            <a:r>
              <a:rPr sz="1400" dirty="0">
                <a:latin typeface="Arial"/>
                <a:cs typeface="Arial"/>
              </a:rPr>
              <a:t>cambio</a:t>
            </a:r>
            <a:r>
              <a:rPr sz="1400" spc="-25" dirty="0">
                <a:latin typeface="Arial"/>
                <a:cs typeface="Arial"/>
              </a:rPr>
              <a:t> </a:t>
            </a:r>
            <a:r>
              <a:rPr sz="1400" dirty="0">
                <a:latin typeface="Arial"/>
                <a:cs typeface="Arial"/>
              </a:rPr>
              <a:t>de</a:t>
            </a:r>
            <a:r>
              <a:rPr sz="1400" spc="-20" dirty="0">
                <a:latin typeface="Arial"/>
                <a:cs typeface="Arial"/>
              </a:rPr>
              <a:t> </a:t>
            </a:r>
            <a:r>
              <a:rPr sz="1400" spc="-25" dirty="0">
                <a:latin typeface="Arial"/>
                <a:cs typeface="Arial"/>
              </a:rPr>
              <a:t>los </a:t>
            </a:r>
            <a:r>
              <a:rPr sz="1400" dirty="0">
                <a:latin typeface="Arial"/>
                <a:cs typeface="Arial"/>
              </a:rPr>
              <a:t>pacientes</a:t>
            </a:r>
            <a:r>
              <a:rPr sz="1400" spc="-30" dirty="0">
                <a:latin typeface="Arial"/>
                <a:cs typeface="Arial"/>
              </a:rPr>
              <a:t> </a:t>
            </a:r>
            <a:r>
              <a:rPr sz="1400" dirty="0">
                <a:latin typeface="Arial"/>
                <a:cs typeface="Arial"/>
              </a:rPr>
              <a:t>como</a:t>
            </a:r>
            <a:r>
              <a:rPr sz="1400" spc="-30" dirty="0">
                <a:latin typeface="Arial"/>
                <a:cs typeface="Arial"/>
              </a:rPr>
              <a:t> </a:t>
            </a:r>
            <a:r>
              <a:rPr sz="1400" spc="-10" dirty="0">
                <a:latin typeface="Arial"/>
                <a:cs typeface="Arial"/>
              </a:rPr>
              <a:t>receptores </a:t>
            </a:r>
            <a:r>
              <a:rPr sz="1400" dirty="0">
                <a:latin typeface="Arial"/>
                <a:cs typeface="Arial"/>
              </a:rPr>
              <a:t>pasivos</a:t>
            </a:r>
            <a:r>
              <a:rPr sz="1400" spc="-35" dirty="0">
                <a:latin typeface="Arial"/>
                <a:cs typeface="Arial"/>
              </a:rPr>
              <a:t> </a:t>
            </a:r>
            <a:r>
              <a:rPr sz="1400" dirty="0">
                <a:latin typeface="Arial"/>
                <a:cs typeface="Arial"/>
              </a:rPr>
              <a:t>a</a:t>
            </a:r>
            <a:r>
              <a:rPr sz="1400" spc="-35" dirty="0">
                <a:latin typeface="Arial"/>
                <a:cs typeface="Arial"/>
              </a:rPr>
              <a:t> </a:t>
            </a:r>
            <a:r>
              <a:rPr sz="1400" dirty="0">
                <a:latin typeface="Arial"/>
                <a:cs typeface="Arial"/>
              </a:rPr>
              <a:t>participantes</a:t>
            </a:r>
            <a:r>
              <a:rPr sz="1400" spc="-35" dirty="0">
                <a:latin typeface="Arial"/>
                <a:cs typeface="Arial"/>
              </a:rPr>
              <a:t> </a:t>
            </a:r>
            <a:r>
              <a:rPr sz="1400" spc="-10" dirty="0">
                <a:latin typeface="Arial"/>
                <a:cs typeface="Arial"/>
              </a:rPr>
              <a:t>activos.</a:t>
            </a:r>
            <a:endParaRPr sz="1400">
              <a:latin typeface="Arial"/>
              <a:cs typeface="Arial"/>
            </a:endParaRPr>
          </a:p>
        </p:txBody>
      </p:sp>
      <p:sp>
        <p:nvSpPr>
          <p:cNvPr id="31" name="object 31"/>
          <p:cNvSpPr txBox="1"/>
          <p:nvPr/>
        </p:nvSpPr>
        <p:spPr>
          <a:xfrm>
            <a:off x="857770" y="5005654"/>
            <a:ext cx="2155825" cy="666750"/>
          </a:xfrm>
          <a:prstGeom prst="rect">
            <a:avLst/>
          </a:prstGeom>
        </p:spPr>
        <p:txBody>
          <a:bodyPr vert="horz" wrap="square" lIns="0" tIns="12700" rIns="0" bIns="0" rtlCol="0">
            <a:spAutoFit/>
          </a:bodyPr>
          <a:lstStyle/>
          <a:p>
            <a:pPr marL="12700" marR="5080">
              <a:lnSpc>
                <a:spcPct val="100000"/>
              </a:lnSpc>
              <a:spcBef>
                <a:spcPts val="100"/>
              </a:spcBef>
            </a:pPr>
            <a:r>
              <a:rPr sz="1400" dirty="0">
                <a:latin typeface="Arial"/>
                <a:cs typeface="Arial"/>
              </a:rPr>
              <a:t>Atención</a:t>
            </a:r>
            <a:r>
              <a:rPr sz="1400" spc="-30" dirty="0">
                <a:latin typeface="Arial"/>
                <a:cs typeface="Arial"/>
              </a:rPr>
              <a:t> </a:t>
            </a:r>
            <a:r>
              <a:rPr sz="1400" spc="-10" dirty="0">
                <a:latin typeface="Arial"/>
                <a:cs typeface="Arial"/>
              </a:rPr>
              <a:t>personalizada</a:t>
            </a:r>
            <a:r>
              <a:rPr sz="1400" spc="-25" dirty="0">
                <a:latin typeface="Arial"/>
                <a:cs typeface="Arial"/>
              </a:rPr>
              <a:t> </a:t>
            </a:r>
            <a:r>
              <a:rPr sz="1400" spc="-50" dirty="0">
                <a:latin typeface="Arial"/>
                <a:cs typeface="Arial"/>
              </a:rPr>
              <a:t>y </a:t>
            </a:r>
            <a:r>
              <a:rPr sz="1400" spc="-10" dirty="0">
                <a:latin typeface="Arial"/>
                <a:cs typeface="Arial"/>
              </a:rPr>
              <a:t>determinación</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metas</a:t>
            </a:r>
            <a:r>
              <a:rPr sz="1400" spc="-30" dirty="0">
                <a:latin typeface="Arial"/>
                <a:cs typeface="Arial"/>
              </a:rPr>
              <a:t> </a:t>
            </a:r>
            <a:r>
              <a:rPr sz="1400" spc="-25" dirty="0">
                <a:latin typeface="Arial"/>
                <a:cs typeface="Arial"/>
              </a:rPr>
              <a:t>en </a:t>
            </a:r>
            <a:r>
              <a:rPr sz="1400" spc="-10" dirty="0">
                <a:latin typeface="Arial"/>
                <a:cs typeface="Arial"/>
              </a:rPr>
              <a:t>compañerismo.</a:t>
            </a:r>
            <a:endParaRPr sz="1400">
              <a:latin typeface="Arial"/>
              <a:cs typeface="Arial"/>
            </a:endParaRPr>
          </a:p>
        </p:txBody>
      </p:sp>
      <p:sp>
        <p:nvSpPr>
          <p:cNvPr id="32" name="object 32"/>
          <p:cNvSpPr txBox="1"/>
          <p:nvPr/>
        </p:nvSpPr>
        <p:spPr>
          <a:xfrm>
            <a:off x="231364" y="3161754"/>
            <a:ext cx="2067560" cy="666750"/>
          </a:xfrm>
          <a:prstGeom prst="rect">
            <a:avLst/>
          </a:prstGeom>
        </p:spPr>
        <p:txBody>
          <a:bodyPr vert="horz" wrap="square" lIns="0" tIns="13335" rIns="0" bIns="0" rtlCol="0">
            <a:spAutoFit/>
          </a:bodyPr>
          <a:lstStyle/>
          <a:p>
            <a:pPr marL="12700" marR="5080">
              <a:lnSpc>
                <a:spcPct val="100000"/>
              </a:lnSpc>
              <a:spcBef>
                <a:spcPts val="105"/>
              </a:spcBef>
            </a:pPr>
            <a:r>
              <a:rPr sz="1400" dirty="0">
                <a:latin typeface="Arial"/>
                <a:cs typeface="Arial"/>
              </a:rPr>
              <a:t>Capacidad</a:t>
            </a:r>
            <a:r>
              <a:rPr sz="1400" spc="-85" dirty="0">
                <a:latin typeface="Arial"/>
                <a:cs typeface="Arial"/>
              </a:rPr>
              <a:t> </a:t>
            </a:r>
            <a:r>
              <a:rPr sz="1400" spc="-10" dirty="0">
                <a:latin typeface="Arial"/>
                <a:cs typeface="Arial"/>
              </a:rPr>
              <a:t>organizacional </a:t>
            </a:r>
            <a:r>
              <a:rPr sz="1400" dirty="0">
                <a:latin typeface="Arial"/>
                <a:cs typeface="Arial"/>
              </a:rPr>
              <a:t>para</a:t>
            </a:r>
            <a:r>
              <a:rPr sz="1400" spc="-60" dirty="0">
                <a:latin typeface="Arial"/>
                <a:cs typeface="Arial"/>
              </a:rPr>
              <a:t> </a:t>
            </a:r>
            <a:r>
              <a:rPr sz="1400" dirty="0">
                <a:latin typeface="Arial"/>
                <a:cs typeface="Arial"/>
              </a:rPr>
              <a:t>crear</a:t>
            </a:r>
            <a:r>
              <a:rPr sz="1400" spc="-60" dirty="0">
                <a:latin typeface="Arial"/>
                <a:cs typeface="Arial"/>
              </a:rPr>
              <a:t> </a:t>
            </a:r>
            <a:r>
              <a:rPr sz="1400" dirty="0">
                <a:latin typeface="Arial"/>
                <a:cs typeface="Arial"/>
              </a:rPr>
              <a:t>un</a:t>
            </a:r>
            <a:r>
              <a:rPr sz="1400" spc="-55" dirty="0">
                <a:latin typeface="Arial"/>
                <a:cs typeface="Arial"/>
              </a:rPr>
              <a:t> </a:t>
            </a:r>
            <a:r>
              <a:rPr sz="1400" spc="-10" dirty="0">
                <a:latin typeface="Arial"/>
                <a:cs typeface="Arial"/>
              </a:rPr>
              <a:t>cambio medible.</a:t>
            </a:r>
            <a:endParaRPr sz="1400">
              <a:latin typeface="Arial"/>
              <a:cs typeface="Arial"/>
            </a:endParaRPr>
          </a:p>
        </p:txBody>
      </p:sp>
      <p:pic>
        <p:nvPicPr>
          <p:cNvPr id="33" name="object 33"/>
          <p:cNvPicPr/>
          <p:nvPr/>
        </p:nvPicPr>
        <p:blipFill>
          <a:blip r:embed="rId3" cstate="print"/>
          <a:stretch>
            <a:fillRect/>
          </a:stretch>
        </p:blipFill>
        <p:spPr>
          <a:xfrm>
            <a:off x="489204" y="91333"/>
            <a:ext cx="1414271" cy="2435567"/>
          </a:xfrm>
          <a:prstGeom prst="rect">
            <a:avLst/>
          </a:prstGeom>
        </p:spPr>
      </p:pic>
      <p:sp>
        <p:nvSpPr>
          <p:cNvPr id="34" name="object 34"/>
          <p:cNvSpPr txBox="1"/>
          <p:nvPr/>
        </p:nvSpPr>
        <p:spPr>
          <a:xfrm>
            <a:off x="78724" y="6480313"/>
            <a:ext cx="2092325" cy="196215"/>
          </a:xfrm>
          <a:prstGeom prst="rect">
            <a:avLst/>
          </a:prstGeom>
        </p:spPr>
        <p:txBody>
          <a:bodyPr vert="horz" wrap="square" lIns="0" tIns="0" rIns="0" bIns="0" rtlCol="0">
            <a:spAutoFit/>
          </a:bodyPr>
          <a:lstStyle/>
          <a:p>
            <a:pPr marL="12700">
              <a:lnSpc>
                <a:spcPts val="1425"/>
              </a:lnSpc>
            </a:pPr>
            <a:r>
              <a:rPr sz="1200" dirty="0">
                <a:solidFill>
                  <a:srgbClr val="23282A"/>
                </a:solidFill>
                <a:latin typeface="Arial"/>
                <a:cs typeface="Arial"/>
              </a:rPr>
              <a:t>©</a:t>
            </a:r>
            <a:r>
              <a:rPr sz="1200" spc="-10" dirty="0">
                <a:solidFill>
                  <a:srgbClr val="23282A"/>
                </a:solidFill>
                <a:latin typeface="Arial"/>
                <a:cs typeface="Arial"/>
              </a:rPr>
              <a:t> </a:t>
            </a:r>
            <a:r>
              <a:rPr sz="1200" dirty="0">
                <a:solidFill>
                  <a:srgbClr val="23282A"/>
                </a:solidFill>
                <a:latin typeface="Arial"/>
                <a:cs typeface="Arial"/>
              </a:rPr>
              <a:t>Planetree</a:t>
            </a:r>
            <a:r>
              <a:rPr sz="1200" spc="-60" dirty="0">
                <a:solidFill>
                  <a:srgbClr val="23282A"/>
                </a:solidFill>
                <a:latin typeface="Arial"/>
                <a:cs typeface="Arial"/>
              </a:rPr>
              <a:t> </a:t>
            </a:r>
            <a:r>
              <a:rPr sz="1200" dirty="0">
                <a:solidFill>
                  <a:srgbClr val="23282A"/>
                </a:solidFill>
                <a:latin typeface="Arial"/>
                <a:cs typeface="Arial"/>
              </a:rPr>
              <a:t>International</a:t>
            </a:r>
            <a:r>
              <a:rPr sz="1200" spc="-50" dirty="0">
                <a:solidFill>
                  <a:srgbClr val="23282A"/>
                </a:solidFill>
                <a:latin typeface="Arial"/>
                <a:cs typeface="Arial"/>
              </a:rPr>
              <a:t> </a:t>
            </a:r>
            <a:r>
              <a:rPr sz="1200" spc="-20" dirty="0">
                <a:solidFill>
                  <a:srgbClr val="23282A"/>
                </a:solidFill>
                <a:latin typeface="Arial"/>
                <a:cs typeface="Arial"/>
              </a:rPr>
              <a:t>2023</a:t>
            </a:r>
            <a:endParaRPr sz="1200">
              <a:latin typeface="Arial"/>
              <a:cs typeface="Arial"/>
            </a:endParaRPr>
          </a:p>
        </p:txBody>
      </p:sp>
      <p:sp>
        <p:nvSpPr>
          <p:cNvPr id="35" name="object 35"/>
          <p:cNvSpPr txBox="1">
            <a:spLocks noGrp="1"/>
          </p:cNvSpPr>
          <p:nvPr>
            <p:ph type="sldNum" sz="quarter" idx="7"/>
          </p:nvPr>
        </p:nvSpPr>
        <p:spPr>
          <a:prstGeom prst="rect">
            <a:avLst/>
          </a:prstGeom>
        </p:spPr>
        <p:txBody>
          <a:bodyPr vert="horz" wrap="square" lIns="0" tIns="635" rIns="0" bIns="0" rtlCol="0">
            <a:spAutoFit/>
          </a:bodyPr>
          <a:lstStyle/>
          <a:p>
            <a:pPr marL="42545">
              <a:lnSpc>
                <a:spcPct val="100000"/>
              </a:lnSpc>
              <a:spcBef>
                <a:spcPts val="5"/>
              </a:spcBef>
            </a:pPr>
            <a:fld id="{81D60167-4931-47E6-BA6A-407CBD079E47}" type="slidenum">
              <a:rPr sz="1300" spc="-25" dirty="0"/>
              <a:t>9</a:t>
            </a:fld>
            <a:endParaRPr sz="1300"/>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TotalTime>
  <Words>2463</Words>
  <Application>Microsoft Office PowerPoint</Application>
  <PresentationFormat>Panorámica</PresentationFormat>
  <Paragraphs>293</Paragraphs>
  <Slides>47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Calibri</vt:lpstr>
      <vt:lpstr>Candara</vt:lpstr>
      <vt:lpstr>Tahoma</vt:lpstr>
      <vt:lpstr>Office Theme</vt:lpstr>
      <vt:lpstr>Diez formas de mejorar tu estrategia de atención centrada en la persona en 2023</vt:lpstr>
      <vt:lpstr>Detalles de limpieza</vt:lpstr>
      <vt:lpstr>Presentación de PowerPoint</vt:lpstr>
      <vt:lpstr>NUESTRO PROPOSITO</vt:lpstr>
      <vt:lpstr>NUESTRA RESOLUCIÓN:</vt:lpstr>
      <vt:lpstr>Dale click</vt:lpstr>
      <vt:lpstr>Estableciendo una intención del PCC para 2023 en una palabra</vt:lpstr>
      <vt:lpstr>El futuro de la atención de alta calidad, segura y centrada en la persona.</vt:lpstr>
      <vt:lpstr>5 impulsores de la excelencia en la atención centrada en la persona</vt:lpstr>
      <vt:lpstr>Presentación de PowerPoint</vt:lpstr>
      <vt:lpstr>Presentación de PowerPoint</vt:lpstr>
      <vt:lpstr>Presentación de PowerPoint</vt:lpstr>
      <vt:lpstr>“</vt:lpstr>
      <vt:lpstr>“</vt:lpstr>
      <vt:lpstr>1. Crea vías seguras para que el personal exprese sus inquietudes relacionadas con el lugar de trabajo, incluida la denuncia de experiencias con violencia en el lugar de trabajo.</vt:lpstr>
      <vt:lpstr>Equilibrar los derechos de los pacientes y las familias con los derechos del personal sanitario.</vt:lpstr>
      <vt:lpstr>Estrategias de diseño basadas en la investigación que mejoran el bienestar del personal:</vt:lpstr>
      <vt:lpstr>Presentación de PowerPoint</vt:lpstr>
      <vt:lpstr>Codiseño:</vt:lpstr>
      <vt:lpstr>Presentación de PowerPoint</vt:lpstr>
      <vt:lpstr>Presentación de PowerPoint</vt:lpstr>
      <vt:lpstr>El 90 % de los pacientes no se sienten obligados a quedarse con un proveedor que no ofrece una buena experiencia digital, y hasta el 75 % consideraría cambiar de proveedor para tener una mejor experiencia digital.</vt:lpstr>
      <vt:lpstr>Presentación de PowerPoint</vt:lpstr>
      <vt:lpstr>Subiendo de nivel la experiencia de atención digital.</vt:lpstr>
      <vt:lpstr>Presentación de PowerPoint</vt:lpstr>
      <vt:lpstr>Presentación de PowerPoint</vt:lpstr>
      <vt:lpstr>Presentación de PowerPoint</vt:lpstr>
      <vt:lpstr>Presentación de PowerPoint</vt:lpstr>
      <vt:lpstr>Kit de herramientas para la toma de decisiones sobre la presencia</vt:lpstr>
      <vt:lpstr>Presentación de PowerPoint</vt:lpstr>
      <vt:lpstr>Un nuevo movimiento: Ningún paciente solo.</vt:lpstr>
      <vt:lpstr>Presentación de PowerPoint</vt:lpstr>
      <vt:lpstr>Presentación de PowerPoint</vt:lpstr>
      <vt:lpstr>Presentación de PowerPoint</vt:lpstr>
      <vt:lpstr>Presentación de PowerPoint</vt:lpstr>
      <vt:lpstr>H O S P I T A L E S S I N P A R E D E S / H O S P I T A L E N C A S A</vt:lpstr>
      <vt:lpstr>Presentación de PowerPoint</vt:lpstr>
      <vt:lpstr>Presentación de PowerPoint</vt:lpstr>
      <vt:lpstr>Colaborar en el establecimiento de la agenda de visitas.</vt:lpstr>
      <vt:lpstr>Presentación de PowerPoint</vt:lpstr>
      <vt:lpstr>Ir más allá de los programas de reconocimiento a una cultura de gratitud.</vt:lpstr>
      <vt:lpstr>Presentación de PowerPoint</vt:lpstr>
      <vt:lpstr>“Un desafío sin precedentes exige una respuesta sin precedentes, y será necesario el trabajo de los 7500 millones de personas que viven actualmente para garantizar que la salud de un niño que nace hoy no se defina por un clima cambiante”.</vt:lpstr>
      <vt:lpstr>Integrar iniciativas de atención médica sostenible en las operaciones, la planificación y la adquisición</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Guastello</dc:creator>
  <cp:lastModifiedBy>Luisa Fernanda Larios Beltran</cp:lastModifiedBy>
  <cp:revision>1</cp:revision>
  <dcterms:created xsi:type="dcterms:W3CDTF">2023-02-14T17:21:40Z</dcterms:created>
  <dcterms:modified xsi:type="dcterms:W3CDTF">2023-02-15T17:33:43Z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2023-01-04T00:00:00Z</vt:filetime>
  </property>
  <property fmtid="{D5CDD505-2E9C-101B-9397-08002B2CF9AE}" pid="3" name="Creator">
    <vt:lpwstr>Acrobat PDFMaker 22 for PowerPoint</vt:lpwstr>
  </property>
  <property fmtid="{D5CDD505-2E9C-101B-9397-08002B2CF9AE}" pid="4" name="LastSaved">
    <vt:filetime>2023-02-14T00:00:00Z</vt:filetime>
  </property>
  <property fmtid="{D5CDD505-2E9C-101B-9397-08002B2CF9AE}" pid="5" name="Producer">
    <vt:lpwstr>Adobe PDF Library 22.3.58</vt:lpwstr>
  </property>
</Properties>
</file>